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257" r:id="rId6"/>
    <p:sldId id="286" r:id="rId7"/>
    <p:sldId id="311" r:id="rId8"/>
    <p:sldId id="288" r:id="rId9"/>
    <p:sldId id="301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327" r:id="rId26"/>
    <p:sldId id="328" r:id="rId27"/>
    <p:sldId id="29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6019DB-74EE-402E-910A-80F298C4FC16}" v="34" dt="2024-11-10T12:02:51.365"/>
  </p1510:revLst>
</p1510:revInfo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5646" autoAdjust="0"/>
  </p:normalViewPr>
  <p:slideViewPr>
    <p:cSldViewPr snapToGrid="0">
      <p:cViewPr varScale="1">
        <p:scale>
          <a:sx n="84" d="100"/>
          <a:sy n="84" d="100"/>
        </p:scale>
        <p:origin x="393" y="42"/>
      </p:cViewPr>
      <p:guideLst/>
    </p:cSldViewPr>
  </p:slideViewPr>
  <p:outlineViewPr>
    <p:cViewPr>
      <p:scale>
        <a:sx n="33" d="100"/>
        <a:sy n="33" d="100"/>
      </p:scale>
      <p:origin x="0" y="-576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58" d="100"/>
          <a:sy n="58" d="100"/>
        </p:scale>
        <p:origin x="237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FB8B65A-D69F-C26C-B67E-036EF77BF1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2B9064-AE57-427F-E5AF-71DE7D52F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190EA-5EEC-4300-B6AE-D9734C6C648E}" type="datetimeFigureOut">
              <a:rPr lang="en-US" smtClean="0"/>
              <a:t>6/14/2025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6157A-CEB9-B0FC-3A49-BE950AEAD6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819CA0-A57D-42D7-A625-56C22D0FA7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F3A6F-DEFA-45E0-9496-BEE7C2C6F3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02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6/14/2025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85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64628-4359-C12F-A7D9-431C79C09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4B6478-5A27-CF84-C15E-89BBAE59AD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7E554D-1065-EF5E-F195-517790F66A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811BE-7F77-271E-2FAA-B5A847A348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161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B89C9-67CD-1283-0F6D-FC4F88876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3E9A58-B5B5-55BA-EA33-A58FCB2896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A2C5DA-0E02-4B7E-B5E2-D9758921B3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615FA-BA6C-0112-7019-71EA6089A7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556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1ACD6-0FD2-D49D-A7DA-632D14D60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E933A6-BDA6-F1BF-ECE5-F61916F5C7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CAD27D-BA59-15F6-3858-17336229C3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E1D8F-E368-E57C-97BB-D9C06D1308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4155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D6748-C0D2-5718-2772-BD61FEAB3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461AF9-CD24-7464-40E4-F6BB2BBE9C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F8CB3A-6C29-2D36-3621-AF24FE9356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361EB-8F10-B28E-2470-4786F1BA5F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8294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738B9-53CF-B17E-39E4-89D535F3A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569A0E-DA06-1095-A7EF-3E4A62ED2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E9BAC5-249E-9499-B739-1210102A6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49791-43B6-5144-5F58-772E4BBD2B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821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17A2F-394D-3C7B-A633-3CE858EA9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2396C3-0F8C-4370-DFD4-96E9844FCA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967861-E7DA-49E5-89B2-F37099ADEB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CC47EE-9201-AC7B-307C-83147EEC7B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75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8E70F-0EB3-5DAC-F803-3C8F31EAF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552409-4C7C-7A1F-636C-39151B3F28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3809EE-3640-9D10-6E72-087156A5ED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4C340-26F4-BD37-ADEC-D8F992BCFA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5849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38C94-2E00-AECA-49B9-B99320F8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0B9D20-B299-4A08-E636-846D426F79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742C74-EE01-B4DA-3706-CF0AC414DC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31881-36EE-C5D3-678F-A3C8350844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6505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7BD85-7D60-C700-23B7-142BB3287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08A33A-E229-E747-65B6-6FCDBFF2CB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3A83C4-C95C-6E94-DA8C-0D9221DF34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D9EC0-3FC0-CA66-4F0E-3875B0EB1F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124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80396-4745-1571-CCDE-513093A5B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B84039-DCFF-8389-B6F2-B7EC2473A6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8D69B9-3140-7693-822E-C30C94DE99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FD70C2-BD98-5710-7D6D-2444DE9CDF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345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2478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D757E-3C6D-07EA-7583-95B0D48DC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970816-D339-2607-01A3-486ECF32DA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640A86-E99B-42C8-A70C-D5D999C59E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E56CF-058E-86D7-5C1C-BC1948D6F4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239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2E013-FDB1-6BAD-9CE4-10DA97500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C8B938-C8A9-7719-A8A9-D9EAF6A115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1AB15B-665A-638D-0C50-6F6413691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F9F81-22F8-57D0-7E66-F170EA8C3A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0587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59CB3-8879-0159-D1A7-D73A3306C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55612A-1FDA-9402-72E3-FD26C3220D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0A06DC-5BC6-AB3D-3EFB-E3013A6DB5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AF5FF5-2B29-424B-709E-5AE1B8C728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7093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42BDD-1B34-1771-6B67-67229FA93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39E385-A254-8C95-B2BB-4BC144A8AF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99DE6C-FA63-72A8-66E7-DF00E483CD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E3F6B-A5FA-63A4-DB8D-363B7D4CF7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9334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08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21B73-5A46-1F7E-5608-8411142E0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1A3DE8-C2A9-FEDE-5A7E-D4EB0DE2E7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A2C6AD-04D0-46F4-E0EE-D2D4388750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CF05D3-8600-0B3E-4BDC-A3EB4BE633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282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43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A72F3-9436-AB47-7C53-3DB77B037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313EA1-31BA-BE29-26A3-706C218EAF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2FB862-33C4-A193-2989-E1B400314C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C5D98-B1F4-21CC-55CA-3A425CA476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329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13FC4-BC22-A565-680A-C6629597C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15B936-7B67-DC58-D44C-2D16DBC8B0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E9F98C-1DD3-F769-64A0-69E957F69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7D2547-30B4-37F8-3BB8-ABE54A8E1E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541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B3DEF-61E6-1DB8-11DD-26141F274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2AFA98-2AF5-0FD9-990E-4420EAFD54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C3D252-1594-5ADE-B888-3CF5C24E66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9F0E6A-599C-757E-BC96-B2E0A257AD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738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2C7C0-14C9-9637-4DEC-AB9F4537D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D7BE32-0E8D-65DF-87FC-C7D0CCDC2C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179113-91FB-E252-877D-A871617E83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2B6F7-5AB9-A7B1-EDBB-DA5A3D106F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211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537B6D-42A5-F449-2691-321A167F7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3419"/>
            <a:ext cx="12192000" cy="6861419"/>
            <a:chOff x="0" y="-3419"/>
            <a:chExt cx="12192000" cy="686141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02465C8-266D-104C-9C49-323DF4A8277E}"/>
                </a:ext>
              </a:extLst>
            </p:cNvPr>
            <p:cNvSpPr/>
            <p:nvPr userDrawn="1"/>
          </p:nvSpPr>
          <p:spPr>
            <a:xfrm>
              <a:off x="583746" y="4960030"/>
              <a:ext cx="1551214" cy="1551214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7979A1C-BF60-B345-A664-2E4F7A3461EB}"/>
                </a:ext>
              </a:extLst>
            </p:cNvPr>
            <p:cNvSpPr/>
            <p:nvPr userDrawn="1"/>
          </p:nvSpPr>
          <p:spPr>
            <a:xfrm>
              <a:off x="1" y="4571999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8080B3E-915C-2D4C-8608-596E1BFD6387}"/>
                </a:ext>
              </a:extLst>
            </p:cNvPr>
            <p:cNvSpPr/>
            <p:nvPr userDrawn="1"/>
          </p:nvSpPr>
          <p:spPr>
            <a:xfrm>
              <a:off x="1" y="5739492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-3419"/>
              <a:ext cx="3927573" cy="3165022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E240E8A-950E-7946-826C-415CB5DACA43}"/>
                </a:ext>
              </a:extLst>
            </p:cNvPr>
            <p:cNvSpPr/>
            <p:nvPr userDrawn="1"/>
          </p:nvSpPr>
          <p:spPr>
            <a:xfrm>
              <a:off x="11024507" y="4580708"/>
              <a:ext cx="1167493" cy="2277292"/>
            </a:xfrm>
            <a:custGeom>
              <a:avLst/>
              <a:gdLst>
                <a:gd name="connsiteX0" fmla="*/ 1167473 w 1167493"/>
                <a:gd name="connsiteY0" fmla="*/ 0 h 2272167"/>
                <a:gd name="connsiteX1" fmla="*/ 1167493 w 1167493"/>
                <a:gd name="connsiteY1" fmla="*/ 0 h 2272167"/>
                <a:gd name="connsiteX2" fmla="*/ 1167493 w 1167493"/>
                <a:gd name="connsiteY2" fmla="*/ 492960 h 2272167"/>
                <a:gd name="connsiteX3" fmla="*/ 1167493 w 1167493"/>
                <a:gd name="connsiteY3" fmla="*/ 720385 h 2272167"/>
                <a:gd name="connsiteX4" fmla="*/ 1167493 w 1167493"/>
                <a:gd name="connsiteY4" fmla="*/ 2272167 h 2272167"/>
                <a:gd name="connsiteX5" fmla="*/ 0 w 1167493"/>
                <a:gd name="connsiteY5" fmla="*/ 2272167 h 2272167"/>
                <a:gd name="connsiteX6" fmla="*/ 0 w 1167493"/>
                <a:gd name="connsiteY6" fmla="*/ 1898074 h 2272167"/>
                <a:gd name="connsiteX7" fmla="*/ 0 w 1167493"/>
                <a:gd name="connsiteY7" fmla="*/ 1271597 h 2272167"/>
                <a:gd name="connsiteX8" fmla="*/ 0 w 1167493"/>
                <a:gd name="connsiteY8" fmla="*/ 1177688 h 2272167"/>
                <a:gd name="connsiteX9" fmla="*/ 1048124 w 1167493"/>
                <a:gd name="connsiteY9" fmla="*/ 6080 h 2272167"/>
                <a:gd name="connsiteX10" fmla="*/ 1167473 w 1167493"/>
                <a:gd name="connsiteY10" fmla="*/ 0 h 227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7493" h="2272167">
                  <a:moveTo>
                    <a:pt x="1167473" y="0"/>
                  </a:moveTo>
                  <a:lnTo>
                    <a:pt x="1167493" y="0"/>
                  </a:lnTo>
                  <a:lnTo>
                    <a:pt x="1167493" y="492960"/>
                  </a:lnTo>
                  <a:lnTo>
                    <a:pt x="1167493" y="720385"/>
                  </a:lnTo>
                  <a:lnTo>
                    <a:pt x="1167493" y="2272167"/>
                  </a:lnTo>
                  <a:lnTo>
                    <a:pt x="0" y="2272167"/>
                  </a:lnTo>
                  <a:lnTo>
                    <a:pt x="0" y="1898074"/>
                  </a:lnTo>
                  <a:lnTo>
                    <a:pt x="0" y="1271597"/>
                  </a:lnTo>
                  <a:lnTo>
                    <a:pt x="0" y="1177688"/>
                  </a:lnTo>
                  <a:cubicBezTo>
                    <a:pt x="0" y="567919"/>
                    <a:pt x="459408" y="66389"/>
                    <a:pt x="1048124" y="6080"/>
                  </a:cubicBezTo>
                  <a:lnTo>
                    <a:pt x="116747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3" y="232913"/>
            <a:ext cx="7096933" cy="383013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8AD52EA-B01E-8D38-D87A-BF7EB5B58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192001" cy="6864796"/>
            <a:chOff x="0" y="-1"/>
            <a:chExt cx="12192001" cy="686479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AC79249-FDC0-364D-A734-AE1DE1605D28}"/>
                </a:ext>
              </a:extLst>
            </p:cNvPr>
            <p:cNvSpPr/>
            <p:nvPr userDrawn="1"/>
          </p:nvSpPr>
          <p:spPr>
            <a:xfrm>
              <a:off x="8264426" y="0"/>
              <a:ext cx="3927574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3685939"/>
              <a:ext cx="3927573" cy="3178856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9563C76-BC00-DE47-88F5-C24D3CE3325A}"/>
                </a:ext>
              </a:extLst>
            </p:cNvPr>
            <p:cNvSpPr/>
            <p:nvPr userDrawn="1"/>
          </p:nvSpPr>
          <p:spPr>
            <a:xfrm>
              <a:off x="10228214" y="-1"/>
              <a:ext cx="1963787" cy="3178856"/>
            </a:xfrm>
            <a:custGeom>
              <a:avLst/>
              <a:gdLst>
                <a:gd name="connsiteX0" fmla="*/ 0 w 1963787"/>
                <a:gd name="connsiteY0" fmla="*/ 0 h 3178856"/>
                <a:gd name="connsiteX1" fmla="*/ 1963787 w 1963787"/>
                <a:gd name="connsiteY1" fmla="*/ 0 h 3178856"/>
                <a:gd name="connsiteX2" fmla="*/ 1963787 w 1963787"/>
                <a:gd name="connsiteY2" fmla="*/ 1967129 h 3178856"/>
                <a:gd name="connsiteX3" fmla="*/ 1963787 w 1963787"/>
                <a:gd name="connsiteY3" fmla="*/ 2349671 h 3178856"/>
                <a:gd name="connsiteX4" fmla="*/ 1963787 w 1963787"/>
                <a:gd name="connsiteY4" fmla="*/ 3178856 h 3178856"/>
                <a:gd name="connsiteX5" fmla="*/ 1963753 w 1963787"/>
                <a:gd name="connsiteY5" fmla="*/ 3178856 h 3178856"/>
                <a:gd name="connsiteX6" fmla="*/ 1763002 w 1963787"/>
                <a:gd name="connsiteY6" fmla="*/ 3168629 h 3178856"/>
                <a:gd name="connsiteX7" fmla="*/ 0 w 1963787"/>
                <a:gd name="connsiteY7" fmla="*/ 1197921 h 3178856"/>
                <a:gd name="connsiteX8" fmla="*/ 0 w 1963787"/>
                <a:gd name="connsiteY8" fmla="*/ 1039961 h 3178856"/>
                <a:gd name="connsiteX9" fmla="*/ 0 w 1963787"/>
                <a:gd name="connsiteY9" fmla="*/ 0 h 317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3787" h="3178856">
                  <a:moveTo>
                    <a:pt x="0" y="0"/>
                  </a:moveTo>
                  <a:lnTo>
                    <a:pt x="1963787" y="0"/>
                  </a:lnTo>
                  <a:lnTo>
                    <a:pt x="1963787" y="1967129"/>
                  </a:lnTo>
                  <a:lnTo>
                    <a:pt x="1963787" y="2349671"/>
                  </a:lnTo>
                  <a:lnTo>
                    <a:pt x="1963787" y="3178856"/>
                  </a:lnTo>
                  <a:lnTo>
                    <a:pt x="1963753" y="3178856"/>
                  </a:lnTo>
                  <a:lnTo>
                    <a:pt x="1763002" y="3168629"/>
                  </a:lnTo>
                  <a:cubicBezTo>
                    <a:pt x="772749" y="3067186"/>
                    <a:pt x="0" y="2223585"/>
                    <a:pt x="0" y="1197921"/>
                  </a:cubicBezTo>
                  <a:lnTo>
                    <a:pt x="0" y="103996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4" y="252549"/>
            <a:ext cx="6220278" cy="3262811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3" y="3685939"/>
            <a:ext cx="6220277" cy="2919512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8864" y="102021"/>
            <a:ext cx="9779183" cy="1744415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8865" y="2017467"/>
            <a:ext cx="9779182" cy="3366815"/>
          </a:xfrm>
        </p:spPr>
        <p:txBody>
          <a:bodyPr>
            <a:norm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71600"/>
            <a:ext cx="5486400" cy="4114800"/>
          </a:xfrm>
        </p:spPr>
        <p:txBody>
          <a:bodyPr anchor="ctr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124234B-E1C4-2616-9993-A23142AA69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83438" y="1168400"/>
            <a:ext cx="4500562" cy="4521200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66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0" y="457200"/>
            <a:ext cx="5120640" cy="3200400"/>
          </a:xfrm>
        </p:spPr>
        <p:txBody>
          <a:bodyPr anchor="b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3DBBF-E63D-81E5-E7CE-32F6F2C2F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43598" y="3657600"/>
            <a:ext cx="5120640" cy="18288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4033732-ADA1-C540-7276-3FF5CDEF2C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4238" y="1157224"/>
            <a:ext cx="4500562" cy="4521200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56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EDB282-8288-C81F-52B5-048A3E80C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208822" cy="6858003"/>
            <a:chOff x="0" y="-1"/>
            <a:chExt cx="12208822" cy="68580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734DEB1-EC02-2E42-9292-4ADD115060A5}"/>
                </a:ext>
              </a:extLst>
            </p:cNvPr>
            <p:cNvSpPr/>
            <p:nvPr userDrawn="1"/>
          </p:nvSpPr>
          <p:spPr>
            <a:xfrm rot="5400000" flipH="1" flipV="1">
              <a:off x="10344100" y="438098"/>
              <a:ext cx="2285999" cy="1409801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45085"/>
            <a:ext cx="9779183" cy="1600835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EED44-783E-8705-4119-D7E9F7D4F2B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166087" y="2652713"/>
            <a:ext cx="9780587" cy="3436936"/>
          </a:xfrm>
        </p:spPr>
        <p:txBody>
          <a:bodyPr>
            <a:normAutofit/>
          </a:bodyPr>
          <a:lstStyle>
            <a:lvl1pPr marL="3429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109728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3716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176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5FBCE6F-2AA9-31FE-8148-33B480735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067EACEC-C2DD-EA42-8504-176673AD1F20}"/>
                </a:ext>
              </a:extLst>
            </p:cNvPr>
            <p:cNvSpPr/>
            <p:nvPr userDrawn="1"/>
          </p:nvSpPr>
          <p:spPr>
            <a:xfrm>
              <a:off x="0" y="0"/>
              <a:ext cx="8025490" cy="6858000"/>
            </a:xfrm>
            <a:custGeom>
              <a:avLst/>
              <a:gdLst>
                <a:gd name="connsiteX0" fmla="*/ 0 w 8025490"/>
                <a:gd name="connsiteY0" fmla="*/ 0 h 6858000"/>
                <a:gd name="connsiteX1" fmla="*/ 4596490 w 8025490"/>
                <a:gd name="connsiteY1" fmla="*/ 0 h 6858000"/>
                <a:gd name="connsiteX2" fmla="*/ 8025490 w 8025490"/>
                <a:gd name="connsiteY2" fmla="*/ 3429000 h 6858000"/>
                <a:gd name="connsiteX3" fmla="*/ 4596490 w 8025490"/>
                <a:gd name="connsiteY3" fmla="*/ 6858000 h 6858000"/>
                <a:gd name="connsiteX4" fmla="*/ 0 w 8025490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5490" h="6858000">
                  <a:moveTo>
                    <a:pt x="0" y="0"/>
                  </a:moveTo>
                  <a:lnTo>
                    <a:pt x="4596490" y="0"/>
                  </a:lnTo>
                  <a:cubicBezTo>
                    <a:pt x="6490274" y="0"/>
                    <a:pt x="8025490" y="1535216"/>
                    <a:pt x="8025490" y="3429000"/>
                  </a:cubicBezTo>
                  <a:cubicBezTo>
                    <a:pt x="8025490" y="5322784"/>
                    <a:pt x="6490274" y="6858000"/>
                    <a:pt x="4596490" y="6858000"/>
                  </a:cubicBez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9843C7E-5704-7A46-8974-F3BFA42E7310}"/>
                </a:ext>
              </a:extLst>
            </p:cNvPr>
            <p:cNvGrpSpPr/>
            <p:nvPr userDrawn="1"/>
          </p:nvGrpSpPr>
          <p:grpSpPr>
            <a:xfrm rot="16200000">
              <a:off x="8286528" y="2207195"/>
              <a:ext cx="3032351" cy="2443610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B179973-08D2-EF40-B516-35E75E906394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C811FF3-E48A-194D-8022-65F8C3A17449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4" y="177553"/>
            <a:ext cx="6245912" cy="3269447"/>
          </a:xfrm>
        </p:spPr>
        <p:txBody>
          <a:bodyPr bIns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4" y="3492896"/>
            <a:ext cx="6245912" cy="91285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4DB56B5-5DD7-95E3-52B2-EDC4B3F13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601200" cy="1653371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83235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43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A0E8D4A-B13C-C7EE-5E27-278124A12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1999" cy="6857999"/>
            <a:chOff x="1" y="1"/>
            <a:chExt cx="12191999" cy="6857999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rot="5400000" flipH="1">
              <a:off x="1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69008"/>
            <a:ext cx="9779183" cy="1706563"/>
          </a:xfrm>
        </p:spPr>
        <p:txBody>
          <a:bodyPr anchor="b">
            <a:noAutofit/>
          </a:bodyPr>
          <a:lstStyle>
            <a:lvl1pPr>
              <a:defRPr sz="4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26B296A-EB6A-9BE9-E813-B15C46524F4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>
            <a:lvl1pPr marL="530352" indent="-530352">
              <a:spcBef>
                <a:spcPts val="1000"/>
              </a:spcBef>
              <a:buFont typeface="+mj-lt"/>
              <a:buAutoNum type="arabicPeriod"/>
              <a:defRPr sz="2000">
                <a:solidFill>
                  <a:schemeClr val="bg1"/>
                </a:solidFill>
                <a:latin typeface="+mn-lt"/>
              </a:defRPr>
            </a:lvl1pPr>
            <a:lvl2pPr marL="1097280" indent="-530352">
              <a:spcBef>
                <a:spcPts val="1000"/>
              </a:spcBef>
              <a:buFont typeface="+mj-lt"/>
              <a:buAutoNum type="alphaLcPeriod"/>
              <a:defRPr sz="2000">
                <a:solidFill>
                  <a:schemeClr val="bg1"/>
                </a:solidFill>
                <a:latin typeface="+mn-lt"/>
              </a:defRPr>
            </a:lvl2pPr>
            <a:lvl3pPr marL="1645920" indent="-530352">
              <a:spcBef>
                <a:spcPts val="1000"/>
              </a:spcBef>
              <a:buFont typeface="+mj-lt"/>
              <a:buAutoNum type="arabicParenR"/>
              <a:defRPr sz="2000">
                <a:solidFill>
                  <a:schemeClr val="bg1"/>
                </a:solidFill>
                <a:latin typeface="+mn-lt"/>
              </a:defRPr>
            </a:lvl3pPr>
            <a:lvl4pPr marL="1920240" indent="-530352">
              <a:spcBef>
                <a:spcPts val="1000"/>
              </a:spcBef>
              <a:buFont typeface="+mj-lt"/>
              <a:buAutoNum type="alphaLcParenR"/>
              <a:defRPr sz="2000">
                <a:solidFill>
                  <a:schemeClr val="bg1"/>
                </a:solidFill>
                <a:latin typeface="+mn-lt"/>
              </a:defRPr>
            </a:lvl4pPr>
            <a:lvl5pPr marL="2560320" indent="-514350">
              <a:spcBef>
                <a:spcPts val="1000"/>
              </a:spcBef>
              <a:buFont typeface="+mj-lt"/>
              <a:buAutoNum type="romanLcPeriod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435B7D5-E7F8-1267-8942-3C97BE836B9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283235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2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779183" cy="1570038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4832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74" r:id="rId4"/>
    <p:sldLayoutId id="2147483671" r:id="rId5"/>
    <p:sldLayoutId id="2147483659" r:id="rId6"/>
    <p:sldLayoutId id="2147483668" r:id="rId7"/>
    <p:sldLayoutId id="2147483669" r:id="rId8"/>
    <p:sldLayoutId id="2147483661" r:id="rId9"/>
    <p:sldLayoutId id="2147483666" r:id="rId10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3" y="232911"/>
            <a:ext cx="7934477" cy="1537831"/>
          </a:xfrm>
        </p:spPr>
        <p:txBody>
          <a:bodyPr/>
          <a:lstStyle/>
          <a:p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b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(App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Truyện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6856BA-9CC6-84E2-E5CA-0EA5BA5A30B1}"/>
              </a:ext>
            </a:extLst>
          </p:cNvPr>
          <p:cNvSpPr txBox="1"/>
          <p:nvPr/>
        </p:nvSpPr>
        <p:spPr>
          <a:xfrm>
            <a:off x="769257" y="2207978"/>
            <a:ext cx="520579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Thành Viên </a:t>
            </a:r>
            <a:r>
              <a:rPr lang="en-US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 :</a:t>
            </a:r>
          </a:p>
          <a:p>
            <a:pPr algn="l" fontAlgn="ctr"/>
            <a:endParaRPr lang="en-US" sz="1800" b="0" i="0" u="none" strike="noStrike" dirty="0">
              <a:solidFill>
                <a:schemeClr val="bg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fontAlgn="ctr">
              <a:buFontTx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Đặng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Dũng – 2221050407</a:t>
            </a:r>
          </a:p>
          <a:p>
            <a:pPr marL="457200" indent="-457200" fontAlgn="ctr"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Vũ Văn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2221050564</a:t>
            </a:r>
          </a:p>
          <a:p>
            <a:pPr marL="457200" indent="-457200" fontAlgn="ctr">
              <a:buFontTx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Phạm Quốc Cường - 2221050012</a:t>
            </a:r>
            <a:endParaRPr lang="vi-V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fontAlgn="ctr">
              <a:buFontTx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Phạm Hồng Đạt - 2221050470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487B4-50F1-9910-156E-308196016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E393-3CEA-0444-E609-1DACFFC74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391" y="166914"/>
            <a:ext cx="7181836" cy="1204686"/>
          </a:xfrm>
        </p:spPr>
        <p:txBody>
          <a:bodyPr/>
          <a:lstStyle/>
          <a:p>
            <a:r>
              <a:rPr lang="en-US" sz="4000" dirty="0" err="1"/>
              <a:t>Màn</a:t>
            </a:r>
            <a:r>
              <a:rPr lang="en-US" sz="4000" dirty="0"/>
              <a:t> </a:t>
            </a:r>
            <a:r>
              <a:rPr lang="en-US" sz="4000" dirty="0" err="1"/>
              <a:t>hình</a:t>
            </a:r>
            <a:r>
              <a:rPr lang="en-US" sz="4000" dirty="0"/>
              <a:t> </a:t>
            </a:r>
            <a:r>
              <a:rPr lang="en-US" sz="4000" dirty="0" err="1"/>
              <a:t>Chính</a:t>
            </a:r>
            <a:r>
              <a:rPr lang="en-US" sz="4000" dirty="0"/>
              <a:t> (</a:t>
            </a:r>
            <a:r>
              <a:rPr lang="en-US" sz="4000" dirty="0" err="1"/>
              <a:t>HomePage</a:t>
            </a:r>
            <a:r>
              <a:rPr lang="en-US" sz="4000" dirty="0"/>
              <a:t>) </a:t>
            </a:r>
            <a:r>
              <a:rPr lang="en-US" sz="4000" dirty="0" err="1"/>
              <a:t>với</a:t>
            </a:r>
            <a:r>
              <a:rPr lang="en-US" sz="4000" dirty="0"/>
              <a:t> Bottom Navigation</a:t>
            </a:r>
            <a:endParaRPr lang="vi-VN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A525FF-47B0-FA5E-CE8D-048DAC6495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1370" y="1514324"/>
            <a:ext cx="5977468" cy="5017104"/>
          </a:xfrm>
        </p:spPr>
        <p:txBody>
          <a:bodyPr/>
          <a:lstStyle/>
          <a:p>
            <a:r>
              <a:rPr lang="en-US" sz="2400" dirty="0"/>
              <a:t>* Hiển </a:t>
            </a:r>
            <a:r>
              <a:rPr lang="en-US" sz="2400" dirty="0" err="1"/>
              <a:t>thị</a:t>
            </a:r>
            <a:r>
              <a:rPr lang="en-US" sz="2400" dirty="0"/>
              <a:t> </a:t>
            </a:r>
            <a:r>
              <a:rPr lang="en-US" sz="2400" dirty="0" err="1"/>
              <a:t>thanh</a:t>
            </a:r>
            <a:r>
              <a:rPr lang="en-US" sz="2400" dirty="0"/>
              <a:t> </a:t>
            </a:r>
            <a:r>
              <a:rPr lang="en-US" sz="2400" dirty="0" err="1"/>
              <a:t>điều</a:t>
            </a:r>
            <a:r>
              <a:rPr lang="en-US" sz="2400" dirty="0"/>
              <a:t> </a:t>
            </a:r>
            <a:r>
              <a:rPr lang="en-US" sz="2400" dirty="0" err="1"/>
              <a:t>hướng</a:t>
            </a:r>
            <a:r>
              <a:rPr lang="en-US" sz="2400" dirty="0"/>
              <a:t> </a:t>
            </a:r>
            <a:r>
              <a:rPr lang="en-US" sz="2400" dirty="0" err="1"/>
              <a:t>dưới</a:t>
            </a:r>
            <a:r>
              <a:rPr lang="en-US" sz="2400" dirty="0"/>
              <a:t> </a:t>
            </a:r>
            <a:r>
              <a:rPr lang="en-US" sz="2400" dirty="0" err="1"/>
              <a:t>cùng</a:t>
            </a:r>
            <a:r>
              <a:rPr lang="en-US" sz="2400" dirty="0"/>
              <a:t> (Bottom Navigation Bar) </a:t>
            </a:r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tab </a:t>
            </a:r>
            <a:r>
              <a:rPr lang="en-US" sz="2400" dirty="0" err="1"/>
              <a:t>chính</a:t>
            </a:r>
            <a:r>
              <a:rPr lang="en-US" sz="2400" dirty="0"/>
              <a:t>:</a:t>
            </a:r>
            <a:br>
              <a:rPr lang="en-US" sz="2400" dirty="0"/>
            </a:br>
            <a:r>
              <a:rPr lang="en-US" sz="2400" dirty="0"/>
              <a:t>1. </a:t>
            </a:r>
            <a:r>
              <a:rPr lang="en-US" sz="2400" b="1" dirty="0"/>
              <a:t>Trang </a:t>
            </a:r>
            <a:r>
              <a:rPr lang="en-US" sz="2400" b="1" dirty="0" err="1"/>
              <a:t>chủ</a:t>
            </a:r>
            <a:r>
              <a:rPr lang="en-US" sz="2400" b="1" dirty="0"/>
              <a:t>:</a:t>
            </a:r>
            <a:r>
              <a:rPr lang="en-US" sz="2400" dirty="0"/>
              <a:t> </a:t>
            </a:r>
            <a:r>
              <a:rPr lang="en-US" sz="2400" dirty="0" err="1"/>
              <a:t>Điều</a:t>
            </a:r>
            <a:r>
              <a:rPr lang="en-US" sz="2400" dirty="0"/>
              <a:t> </a:t>
            </a:r>
            <a:r>
              <a:rPr lang="en-US" sz="2400" dirty="0" err="1"/>
              <a:t>hướng</a:t>
            </a:r>
            <a:r>
              <a:rPr lang="en-US" sz="2400" dirty="0"/>
              <a:t> </a:t>
            </a:r>
            <a:r>
              <a:rPr lang="en-US" sz="2400" dirty="0" err="1"/>
              <a:t>đến</a:t>
            </a:r>
            <a:r>
              <a:rPr lang="en-US" sz="2400" dirty="0"/>
              <a:t> </a:t>
            </a:r>
            <a:r>
              <a:rPr lang="en-US" sz="2400" dirty="0" err="1"/>
              <a:t>BookPage</a:t>
            </a:r>
            <a:r>
              <a:rPr lang="en-US" sz="2400" dirty="0"/>
              <a:t> (</a:t>
            </a:r>
            <a:r>
              <a:rPr lang="en-US" sz="2400" dirty="0" err="1"/>
              <a:t>hiển</a:t>
            </a:r>
            <a:r>
              <a:rPr lang="en-US" sz="2400" dirty="0"/>
              <a:t> </a:t>
            </a:r>
            <a:r>
              <a:rPr lang="en-US" sz="2400" dirty="0" err="1"/>
              <a:t>thị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loại</a:t>
            </a:r>
            <a:r>
              <a:rPr lang="en-US" sz="2400" dirty="0"/>
              <a:t> </a:t>
            </a:r>
            <a:r>
              <a:rPr lang="en-US" sz="2400" dirty="0" err="1"/>
              <a:t>truyện</a:t>
            </a:r>
            <a:r>
              <a:rPr lang="en-US" sz="2400" dirty="0"/>
              <a:t>).</a:t>
            </a:r>
            <a:br>
              <a:rPr lang="en-US" sz="2400" dirty="0"/>
            </a:br>
            <a:r>
              <a:rPr lang="en-US" sz="2400" dirty="0"/>
              <a:t>2. </a:t>
            </a:r>
            <a:r>
              <a:rPr lang="en-US" sz="2400" b="1" dirty="0" err="1"/>
              <a:t>Thể</a:t>
            </a:r>
            <a:r>
              <a:rPr lang="en-US" sz="2400" b="1" dirty="0"/>
              <a:t> </a:t>
            </a:r>
            <a:r>
              <a:rPr lang="en-US" sz="2400" b="1" dirty="0" err="1"/>
              <a:t>loại</a:t>
            </a:r>
            <a:r>
              <a:rPr lang="en-US" sz="2400" b="1" dirty="0"/>
              <a:t>:</a:t>
            </a:r>
            <a:r>
              <a:rPr lang="en-US" sz="2400" dirty="0"/>
              <a:t> </a:t>
            </a:r>
            <a:r>
              <a:rPr lang="en-US" sz="2400" dirty="0" err="1"/>
              <a:t>Điều</a:t>
            </a:r>
            <a:r>
              <a:rPr lang="en-US" sz="2400" dirty="0"/>
              <a:t> </a:t>
            </a:r>
            <a:r>
              <a:rPr lang="en-US" sz="2400" dirty="0" err="1"/>
              <a:t>hướng</a:t>
            </a:r>
            <a:r>
              <a:rPr lang="en-US" sz="2400" dirty="0"/>
              <a:t> </a:t>
            </a:r>
            <a:r>
              <a:rPr lang="en-US" sz="2400" dirty="0" err="1"/>
              <a:t>đến</a:t>
            </a:r>
            <a:r>
              <a:rPr lang="en-US" sz="2400" dirty="0"/>
              <a:t> </a:t>
            </a:r>
            <a:r>
              <a:rPr lang="en-US" sz="2400" dirty="0" err="1"/>
              <a:t>CategoriesPage</a:t>
            </a:r>
            <a:r>
              <a:rPr lang="en-US" sz="2400" dirty="0"/>
              <a:t> (</a:t>
            </a:r>
            <a:r>
              <a:rPr lang="en-US" sz="2400" dirty="0" err="1"/>
              <a:t>hiển</a:t>
            </a:r>
            <a:r>
              <a:rPr lang="en-US" sz="2400" dirty="0"/>
              <a:t> </a:t>
            </a:r>
            <a:r>
              <a:rPr lang="en-US" sz="2400" dirty="0" err="1"/>
              <a:t>thị</a:t>
            </a:r>
            <a:r>
              <a:rPr lang="en-US" sz="2400" dirty="0"/>
              <a:t> </a:t>
            </a:r>
            <a:r>
              <a:rPr lang="en-US" sz="2400" dirty="0" err="1"/>
              <a:t>danh</a:t>
            </a:r>
            <a:r>
              <a:rPr lang="en-US" sz="2400" dirty="0"/>
              <a:t> </a:t>
            </a:r>
            <a:r>
              <a:rPr lang="en-US" sz="2400" dirty="0" err="1"/>
              <a:t>sách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loại</a:t>
            </a:r>
            <a:r>
              <a:rPr lang="en-US" sz="2400" dirty="0"/>
              <a:t>).</a:t>
            </a:r>
            <a:br>
              <a:rPr lang="en-US" sz="2400" dirty="0"/>
            </a:br>
            <a:r>
              <a:rPr lang="en-US" sz="2400" dirty="0"/>
              <a:t>3. </a:t>
            </a:r>
            <a:r>
              <a:rPr lang="en-US" sz="2400" b="1" dirty="0"/>
              <a:t>Thư </a:t>
            </a:r>
            <a:r>
              <a:rPr lang="en-US" sz="2400" b="1" dirty="0" err="1"/>
              <a:t>viện</a:t>
            </a:r>
            <a:r>
              <a:rPr lang="en-US" sz="2400" b="1" dirty="0"/>
              <a:t>:</a:t>
            </a:r>
            <a:r>
              <a:rPr lang="en-US" sz="2400" dirty="0"/>
              <a:t> </a:t>
            </a:r>
            <a:r>
              <a:rPr lang="en-US" sz="2400" dirty="0" err="1"/>
              <a:t>Điều</a:t>
            </a:r>
            <a:r>
              <a:rPr lang="en-US" sz="2400" dirty="0"/>
              <a:t> </a:t>
            </a:r>
            <a:r>
              <a:rPr lang="en-US" sz="2400" dirty="0" err="1"/>
              <a:t>hướng</a:t>
            </a:r>
            <a:r>
              <a:rPr lang="en-US" sz="2400" dirty="0"/>
              <a:t> </a:t>
            </a:r>
            <a:r>
              <a:rPr lang="en-US" sz="2400" dirty="0" err="1"/>
              <a:t>đến</a:t>
            </a:r>
            <a:r>
              <a:rPr lang="en-US" sz="2400" dirty="0"/>
              <a:t> </a:t>
            </a:r>
            <a:r>
              <a:rPr lang="en-US" sz="2400" dirty="0" err="1"/>
              <a:t>LibraryPage</a:t>
            </a:r>
            <a:r>
              <a:rPr lang="en-US" sz="2400" dirty="0"/>
              <a:t> (</a:t>
            </a:r>
            <a:r>
              <a:rPr lang="en-US" sz="2400" dirty="0" err="1"/>
              <a:t>truyện</a:t>
            </a:r>
            <a:r>
              <a:rPr lang="en-US" sz="2400" dirty="0"/>
              <a:t> </a:t>
            </a:r>
            <a:r>
              <a:rPr lang="en-US" sz="2400" dirty="0" err="1"/>
              <a:t>đã</a:t>
            </a:r>
            <a:r>
              <a:rPr lang="en-US" sz="2400" dirty="0"/>
              <a:t> </a:t>
            </a:r>
            <a:r>
              <a:rPr lang="en-US" sz="2400" dirty="0" err="1"/>
              <a:t>yêu</a:t>
            </a:r>
            <a:r>
              <a:rPr lang="en-US" sz="2400" dirty="0"/>
              <a:t> </a:t>
            </a:r>
            <a:r>
              <a:rPr lang="en-US" sz="2400" dirty="0" err="1"/>
              <a:t>thích</a:t>
            </a:r>
            <a:r>
              <a:rPr lang="en-US" sz="2400" dirty="0"/>
              <a:t>, </a:t>
            </a:r>
            <a:r>
              <a:rPr lang="en-US" sz="2400" dirty="0" err="1"/>
              <a:t>lịch</a:t>
            </a:r>
            <a:r>
              <a:rPr lang="en-US" sz="2400" dirty="0"/>
              <a:t> </a:t>
            </a:r>
            <a:r>
              <a:rPr lang="en-US" sz="2400" dirty="0" err="1"/>
              <a:t>sử</a:t>
            </a:r>
            <a:r>
              <a:rPr lang="en-US" sz="2400" dirty="0"/>
              <a:t> </a:t>
            </a:r>
            <a:r>
              <a:rPr lang="en-US" sz="2400" dirty="0" err="1"/>
              <a:t>đọc</a:t>
            </a:r>
            <a:r>
              <a:rPr lang="en-US" sz="2400" dirty="0"/>
              <a:t>).</a:t>
            </a:r>
            <a:br>
              <a:rPr lang="en-US" sz="2400" dirty="0"/>
            </a:br>
            <a:r>
              <a:rPr lang="en-US" sz="2400" dirty="0"/>
              <a:t>4. </a:t>
            </a:r>
            <a:r>
              <a:rPr lang="en-US" sz="2400" b="1" dirty="0" err="1"/>
              <a:t>Cá</a:t>
            </a:r>
            <a:r>
              <a:rPr lang="en-US" sz="2400" b="1" dirty="0"/>
              <a:t> </a:t>
            </a:r>
            <a:r>
              <a:rPr lang="en-US" sz="2400" b="1" dirty="0" err="1"/>
              <a:t>nhân</a:t>
            </a:r>
            <a:r>
              <a:rPr lang="en-US" sz="2400" b="1" dirty="0"/>
              <a:t>:</a:t>
            </a:r>
            <a:r>
              <a:rPr lang="en-US" sz="2400" dirty="0"/>
              <a:t> </a:t>
            </a:r>
            <a:r>
              <a:rPr lang="en-US" sz="2400" dirty="0" err="1"/>
              <a:t>Điều</a:t>
            </a:r>
            <a:r>
              <a:rPr lang="en-US" sz="2400" dirty="0"/>
              <a:t> </a:t>
            </a:r>
            <a:r>
              <a:rPr lang="en-US" sz="2400" dirty="0" err="1"/>
              <a:t>hướng</a:t>
            </a:r>
            <a:r>
              <a:rPr lang="en-US" sz="2400" dirty="0"/>
              <a:t> </a:t>
            </a:r>
            <a:r>
              <a:rPr lang="en-US" sz="2400" dirty="0" err="1"/>
              <a:t>đến</a:t>
            </a:r>
            <a:r>
              <a:rPr lang="en-US" sz="2400" dirty="0"/>
              <a:t> </a:t>
            </a:r>
            <a:r>
              <a:rPr lang="en-US" sz="2400" dirty="0" err="1"/>
              <a:t>trang</a:t>
            </a:r>
            <a:r>
              <a:rPr lang="en-US" sz="2400" dirty="0"/>
              <a:t> Person (</a:t>
            </a:r>
            <a:r>
              <a:rPr lang="en-US" sz="2400" dirty="0" err="1"/>
              <a:t>hoặc</a:t>
            </a:r>
            <a:r>
              <a:rPr lang="en-US" sz="2400" dirty="0"/>
              <a:t> </a:t>
            </a:r>
            <a:r>
              <a:rPr lang="en-US" sz="2400" dirty="0" err="1"/>
              <a:t>more_page.dart</a:t>
            </a:r>
            <a:r>
              <a:rPr lang="en-US" sz="2400" dirty="0"/>
              <a:t>)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quản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tài</a:t>
            </a:r>
            <a:r>
              <a:rPr lang="en-US" sz="2400" dirty="0"/>
              <a:t> </a:t>
            </a:r>
            <a:r>
              <a:rPr lang="en-US" sz="2400" dirty="0" err="1"/>
              <a:t>khoản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cài</a:t>
            </a:r>
            <a:r>
              <a:rPr lang="en-US" sz="2400" dirty="0"/>
              <a:t> </a:t>
            </a:r>
            <a:r>
              <a:rPr lang="en-US" sz="2400" dirty="0" err="1"/>
              <a:t>đặt</a:t>
            </a:r>
            <a:r>
              <a:rPr lang="en-US" sz="2400" dirty="0"/>
              <a:t>.</a:t>
            </a:r>
            <a:endParaRPr lang="vi-V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73ADF0-B107-C276-AFE1-BF93E6029D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723" y="634803"/>
            <a:ext cx="2177415" cy="4838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8226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1C045-F50A-356E-EF4D-3E2852726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8E913-75BA-B9D1-B1F6-E4A9453B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391" y="166914"/>
            <a:ext cx="7181836" cy="1204686"/>
          </a:xfrm>
        </p:spPr>
        <p:txBody>
          <a:bodyPr/>
          <a:lstStyle/>
          <a:p>
            <a:r>
              <a:rPr lang="en-US" sz="4000" dirty="0" err="1"/>
              <a:t>Màn</a:t>
            </a:r>
            <a:r>
              <a:rPr lang="en-US" sz="4000" dirty="0"/>
              <a:t> </a:t>
            </a:r>
            <a:r>
              <a:rPr lang="en-US" sz="4000" dirty="0" err="1"/>
              <a:t>hình</a:t>
            </a:r>
            <a:r>
              <a:rPr lang="en-US" sz="4000" dirty="0"/>
              <a:t> </a:t>
            </a:r>
            <a:r>
              <a:rPr lang="en-US" sz="4000" dirty="0" err="1"/>
              <a:t>Chính</a:t>
            </a:r>
            <a:r>
              <a:rPr lang="en-US" sz="4000" dirty="0"/>
              <a:t> (</a:t>
            </a:r>
            <a:r>
              <a:rPr lang="en-US" sz="4000" dirty="0" err="1"/>
              <a:t>HomePage</a:t>
            </a:r>
            <a:r>
              <a:rPr lang="en-US" sz="4000" dirty="0"/>
              <a:t>) </a:t>
            </a:r>
            <a:r>
              <a:rPr lang="en-US" sz="4000" dirty="0" err="1"/>
              <a:t>với</a:t>
            </a:r>
            <a:r>
              <a:rPr lang="en-US" sz="4000" dirty="0"/>
              <a:t> Bottom Navigation</a:t>
            </a:r>
            <a:endParaRPr lang="vi-VN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B687EB-C4FE-20F5-964C-77D65B877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1370" y="1514324"/>
            <a:ext cx="5977468" cy="5017104"/>
          </a:xfrm>
        </p:spPr>
        <p:txBody>
          <a:bodyPr/>
          <a:lstStyle/>
          <a:p>
            <a:r>
              <a:rPr lang="en-US" dirty="0"/>
              <a:t>* Hiển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truyện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ngang</a:t>
            </a:r>
            <a:r>
              <a:rPr lang="en-US" dirty="0"/>
              <a:t> </a:t>
            </a:r>
            <a:r>
              <a:rPr lang="en-US" dirty="0" err="1"/>
              <a:t>cuộn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(horizontal list):</a:t>
            </a:r>
            <a:br>
              <a:rPr lang="en-US" dirty="0"/>
            </a:br>
            <a:r>
              <a:rPr lang="en-US" dirty="0"/>
              <a:t>* </a:t>
            </a:r>
            <a:r>
              <a:rPr lang="en-US" dirty="0" err="1"/>
              <a:t>Truyện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(Comics &amp; </a:t>
            </a:r>
            <a:r>
              <a:rPr lang="en-US" dirty="0" err="1"/>
              <a:t>Ebooks</a:t>
            </a:r>
            <a:r>
              <a:rPr lang="en-US" dirty="0"/>
              <a:t>).</a:t>
            </a:r>
            <a:br>
              <a:rPr lang="en-US" dirty="0"/>
            </a:br>
            <a:r>
              <a:rPr lang="en-US" dirty="0"/>
              <a:t>* </a:t>
            </a:r>
            <a:r>
              <a:rPr lang="en-US" dirty="0" err="1"/>
              <a:t>Truyện</a:t>
            </a:r>
            <a:r>
              <a:rPr lang="en-US" dirty="0"/>
              <a:t>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* </a:t>
            </a:r>
            <a:r>
              <a:rPr lang="en-US" dirty="0" err="1"/>
              <a:t>Truyện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* </a:t>
            </a:r>
            <a:r>
              <a:rPr lang="en-US" dirty="0" err="1"/>
              <a:t>Truyện</a:t>
            </a:r>
            <a:r>
              <a:rPr lang="en-US" dirty="0"/>
              <a:t> </a:t>
            </a:r>
            <a:r>
              <a:rPr lang="en-US" dirty="0" err="1"/>
              <a:t>sắp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mắt</a:t>
            </a:r>
            <a:r>
              <a:rPr lang="en-US" dirty="0"/>
              <a:t>.</a:t>
            </a:r>
            <a:br>
              <a:rPr lang="en-US" dirty="0"/>
            </a:br>
            <a:endParaRPr lang="vi-V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6D9609-2550-E0DF-FE92-2190F6197B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211" y="350933"/>
            <a:ext cx="2436822" cy="5413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7952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A3C37-ECBD-A289-4422-70815444B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A968-0B9C-CB4A-22CD-1BA632ECF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391" y="166914"/>
            <a:ext cx="7181836" cy="1204686"/>
          </a:xfrm>
        </p:spPr>
        <p:txBody>
          <a:bodyPr/>
          <a:lstStyle/>
          <a:p>
            <a:r>
              <a:rPr lang="en-US" sz="4000" dirty="0"/>
              <a:t>Trang </a:t>
            </a:r>
            <a:r>
              <a:rPr lang="en-US" sz="4000" dirty="0" err="1"/>
              <a:t>Thể</a:t>
            </a:r>
            <a:r>
              <a:rPr lang="en-US" sz="4000" dirty="0"/>
              <a:t> </a:t>
            </a:r>
            <a:r>
              <a:rPr lang="en-US" sz="4000" dirty="0" err="1"/>
              <a:t>loại</a:t>
            </a:r>
            <a:r>
              <a:rPr lang="en-US" sz="4000" dirty="0"/>
              <a:t> (</a:t>
            </a:r>
            <a:r>
              <a:rPr lang="en-US" sz="4000" dirty="0" err="1"/>
              <a:t>CategoriesPage</a:t>
            </a:r>
            <a:r>
              <a:rPr lang="en-US" sz="4000" dirty="0"/>
              <a:t>)</a:t>
            </a:r>
            <a:endParaRPr lang="vi-VN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881B22-B19F-C734-96DE-4FDD062234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1370" y="1514324"/>
            <a:ext cx="5977468" cy="5017104"/>
          </a:xfrm>
        </p:spPr>
        <p:txBody>
          <a:bodyPr/>
          <a:lstStyle/>
          <a:p>
            <a:r>
              <a:rPr lang="en-US" dirty="0"/>
              <a:t>* </a:t>
            </a:r>
            <a:r>
              <a:rPr lang="en-US" dirty="0" err="1"/>
              <a:t>Tải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truyện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API.</a:t>
            </a:r>
            <a:br>
              <a:rPr lang="en-US" dirty="0"/>
            </a:br>
            <a:r>
              <a:rPr lang="en-US" dirty="0"/>
              <a:t>* Hiển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lưới</a:t>
            </a:r>
            <a:r>
              <a:rPr lang="en-US" dirty="0"/>
              <a:t> (grid) 2 </a:t>
            </a:r>
            <a:r>
              <a:rPr lang="en-US" dirty="0" err="1"/>
              <a:t>cột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*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lọc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* Khi </a:t>
            </a:r>
            <a:r>
              <a:rPr lang="en-US" dirty="0" err="1"/>
              <a:t>nhấn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,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CategoryStoriesPage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truyện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.</a:t>
            </a:r>
            <a:endParaRPr lang="vi-V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0D73D-135C-CB65-C22B-69A62DDA14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103" y="355629"/>
            <a:ext cx="2382374" cy="5292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6175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0D88D-421B-1310-2D9B-01DE5D30E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55916-F140-C9A8-EBC2-83743DD27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391" y="166914"/>
            <a:ext cx="7181836" cy="1204686"/>
          </a:xfrm>
        </p:spPr>
        <p:txBody>
          <a:bodyPr/>
          <a:lstStyle/>
          <a:p>
            <a:r>
              <a:rPr lang="en-US" sz="4000" dirty="0"/>
              <a:t>Trang Danh </a:t>
            </a:r>
            <a:r>
              <a:rPr lang="en-US" sz="4000" dirty="0" err="1"/>
              <a:t>sách</a:t>
            </a:r>
            <a:r>
              <a:rPr lang="en-US" sz="4000" dirty="0"/>
              <a:t> </a:t>
            </a:r>
            <a:r>
              <a:rPr lang="en-US" sz="4000" dirty="0" err="1"/>
              <a:t>Truyện</a:t>
            </a:r>
            <a:r>
              <a:rPr lang="en-US" sz="4000" dirty="0"/>
              <a:t> </a:t>
            </a:r>
            <a:r>
              <a:rPr lang="en-US" sz="4000" dirty="0" err="1"/>
              <a:t>theo</a:t>
            </a:r>
            <a:r>
              <a:rPr lang="en-US" sz="4000" dirty="0"/>
              <a:t> </a:t>
            </a:r>
            <a:r>
              <a:rPr lang="en-US" sz="4000" dirty="0" err="1"/>
              <a:t>Thể</a:t>
            </a:r>
            <a:r>
              <a:rPr lang="en-US" sz="4000" dirty="0"/>
              <a:t> </a:t>
            </a:r>
            <a:r>
              <a:rPr lang="en-US" sz="4000" dirty="0" err="1"/>
              <a:t>loại</a:t>
            </a:r>
            <a:r>
              <a:rPr lang="en-US" sz="4000" dirty="0"/>
              <a:t> (</a:t>
            </a:r>
            <a:r>
              <a:rPr lang="en-US" sz="4000" dirty="0" err="1"/>
              <a:t>CategoryStoriesPage</a:t>
            </a:r>
            <a:r>
              <a:rPr lang="en-US" sz="4000" dirty="0"/>
              <a:t>)</a:t>
            </a:r>
            <a:endParaRPr lang="vi-VN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559E3B-71D1-66B4-573E-75F9688F76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192" y="1593837"/>
            <a:ext cx="5977468" cy="5017104"/>
          </a:xfrm>
        </p:spPr>
        <p:txBody>
          <a:bodyPr/>
          <a:lstStyle/>
          <a:p>
            <a:r>
              <a:rPr lang="en-US" dirty="0"/>
              <a:t>*Hiển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truyện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.</a:t>
            </a:r>
          </a:p>
          <a:p>
            <a:r>
              <a:rPr lang="en-US" dirty="0"/>
              <a:t>* </a:t>
            </a:r>
            <a:r>
              <a:rPr lang="en-US" dirty="0" err="1"/>
              <a:t>Nhận</a:t>
            </a:r>
            <a:r>
              <a:rPr lang="en-US" dirty="0"/>
              <a:t> slug (</a:t>
            </a:r>
            <a:r>
              <a:rPr lang="en-US" dirty="0" err="1"/>
              <a:t>hoặc</a:t>
            </a:r>
            <a:r>
              <a:rPr lang="en-US" dirty="0"/>
              <a:t> ID)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* </a:t>
            </a:r>
            <a:r>
              <a:rPr lang="en-US" dirty="0" err="1"/>
              <a:t>Tải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truyện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API.</a:t>
            </a:r>
            <a:br>
              <a:rPr lang="en-US" dirty="0"/>
            </a:br>
            <a:r>
              <a:rPr lang="en-US" dirty="0"/>
              <a:t>*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(pagination)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tải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truyện</a:t>
            </a:r>
            <a:r>
              <a:rPr lang="en-US" dirty="0"/>
              <a:t>.</a:t>
            </a:r>
            <a:br>
              <a:rPr lang="en-US" dirty="0"/>
            </a:br>
            <a:endParaRPr lang="vi-V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AEF578-2B87-DAA6-782D-30D9438D9E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913" y="635931"/>
            <a:ext cx="2198370" cy="4881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8775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DEDA5-C030-C7BC-EE2E-3365635ED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7A94C-45CA-861C-130E-8F7A3D7B3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391" y="166914"/>
            <a:ext cx="7181836" cy="1204686"/>
          </a:xfrm>
        </p:spPr>
        <p:txBody>
          <a:bodyPr/>
          <a:lstStyle/>
          <a:p>
            <a:r>
              <a:rPr lang="en-US" sz="4000" dirty="0"/>
              <a:t>Trang Chi </a:t>
            </a:r>
            <a:r>
              <a:rPr lang="en-US" sz="4000" dirty="0" err="1"/>
              <a:t>tiết</a:t>
            </a:r>
            <a:r>
              <a:rPr lang="en-US" sz="4000" dirty="0"/>
              <a:t> </a:t>
            </a:r>
            <a:r>
              <a:rPr lang="en-US" sz="4000" dirty="0" err="1"/>
              <a:t>Truyện</a:t>
            </a:r>
            <a:r>
              <a:rPr lang="en-US" sz="4000" dirty="0"/>
              <a:t> (StoryDetailPage)</a:t>
            </a:r>
            <a:endParaRPr lang="vi-VN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ADFF79-D1DC-1CD7-0CEF-761A8BF850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192" y="1593837"/>
            <a:ext cx="5977468" cy="5017104"/>
          </a:xfrm>
        </p:spPr>
        <p:txBody>
          <a:bodyPr/>
          <a:lstStyle/>
          <a:p>
            <a:r>
              <a:rPr lang="en-US" dirty="0"/>
              <a:t>*Hiển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truyện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.</a:t>
            </a:r>
            <a:endParaRPr lang="vi-V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F28FE8-2CB1-BCB1-3B3C-052C34BCCF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510" y="713654"/>
            <a:ext cx="2166243" cy="48181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9539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67761-1F3D-2EA3-2B0C-E5DECCA31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212A-BFA0-5217-83BC-C64AE44FC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391" y="166914"/>
            <a:ext cx="7181836" cy="1204686"/>
          </a:xfrm>
        </p:spPr>
        <p:txBody>
          <a:bodyPr/>
          <a:lstStyle/>
          <a:p>
            <a:r>
              <a:rPr lang="en-US" sz="4000" dirty="0"/>
              <a:t>Trang Chi </a:t>
            </a:r>
            <a:r>
              <a:rPr lang="en-US" sz="4000" dirty="0" err="1"/>
              <a:t>tiết</a:t>
            </a:r>
            <a:r>
              <a:rPr lang="en-US" sz="4000" dirty="0"/>
              <a:t> </a:t>
            </a:r>
            <a:r>
              <a:rPr lang="en-US" sz="4000" dirty="0" err="1"/>
              <a:t>Truyện</a:t>
            </a:r>
            <a:r>
              <a:rPr lang="en-US" sz="4000" dirty="0"/>
              <a:t> (StoryDetailPage) (</a:t>
            </a:r>
            <a:r>
              <a:rPr lang="en-US" sz="4000" dirty="0" err="1"/>
              <a:t>tiếp</a:t>
            </a:r>
            <a:r>
              <a:rPr lang="en-US" sz="4000" dirty="0"/>
              <a:t>)</a:t>
            </a:r>
            <a:endParaRPr lang="vi-VN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472B2A-EB70-877F-D451-C6B74345E3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192" y="1593837"/>
            <a:ext cx="5977468" cy="5017104"/>
          </a:xfrm>
        </p:spPr>
        <p:txBody>
          <a:bodyPr/>
          <a:lstStyle/>
          <a:p>
            <a:r>
              <a:rPr lang="en-US" dirty="0"/>
              <a:t>*Người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truyện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(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thang </a:t>
            </a:r>
            <a:r>
              <a:rPr lang="en-US" dirty="0" err="1"/>
              <a:t>điểm</a:t>
            </a:r>
            <a:r>
              <a:rPr lang="en-US" dirty="0"/>
              <a:t> 10)</a:t>
            </a:r>
          </a:p>
          <a:p>
            <a:r>
              <a:rPr lang="en-US" dirty="0"/>
              <a:t>*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quyển</a:t>
            </a:r>
            <a:r>
              <a:rPr lang="en-US" dirty="0"/>
              <a:t> </a:t>
            </a:r>
            <a:r>
              <a:rPr lang="en-US" dirty="0" err="1"/>
              <a:t>truyện</a:t>
            </a:r>
            <a:r>
              <a:rPr lang="en-US" dirty="0"/>
              <a:t> </a:t>
            </a:r>
            <a:r>
              <a:rPr lang="en-US" dirty="0" err="1"/>
              <a:t>đó</a:t>
            </a:r>
            <a:endParaRPr lang="vi-VN" dirty="0"/>
          </a:p>
        </p:txBody>
      </p:sp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BB2951A2-1B6F-484A-CC76-FD3805B1C0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503" y="485281"/>
            <a:ext cx="2532756" cy="56325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5178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0C1D9-0AC2-677D-5E8B-37EBF84C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31ECE-8B6A-22EB-75DC-70D6B9E11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391" y="166914"/>
            <a:ext cx="7181836" cy="1204686"/>
          </a:xfrm>
        </p:spPr>
        <p:txBody>
          <a:bodyPr/>
          <a:lstStyle/>
          <a:p>
            <a:r>
              <a:rPr lang="en-US" sz="4000" dirty="0"/>
              <a:t>Trang Chi </a:t>
            </a:r>
            <a:r>
              <a:rPr lang="en-US" sz="4000" dirty="0" err="1"/>
              <a:t>tiết</a:t>
            </a:r>
            <a:r>
              <a:rPr lang="en-US" sz="4000" dirty="0"/>
              <a:t> </a:t>
            </a:r>
            <a:r>
              <a:rPr lang="en-US" sz="4000" dirty="0" err="1"/>
              <a:t>Truyện</a:t>
            </a:r>
            <a:r>
              <a:rPr lang="en-US" sz="4000" dirty="0"/>
              <a:t> (StoryDetailPage) (</a:t>
            </a:r>
            <a:r>
              <a:rPr lang="en-US" sz="4000" dirty="0" err="1"/>
              <a:t>tiếp</a:t>
            </a:r>
            <a:r>
              <a:rPr lang="en-US" sz="4000" dirty="0"/>
              <a:t>)</a:t>
            </a:r>
            <a:endParaRPr lang="vi-VN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52E7F6-FE21-8667-B310-2FE642A4C1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192" y="1593837"/>
            <a:ext cx="5977468" cy="5017104"/>
          </a:xfrm>
        </p:spPr>
        <p:txBody>
          <a:bodyPr/>
          <a:lstStyle/>
          <a:p>
            <a:r>
              <a:rPr lang="en-US" dirty="0"/>
              <a:t>*Người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truyện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.</a:t>
            </a:r>
          </a:p>
          <a:p>
            <a:r>
              <a:rPr lang="en-US" dirty="0"/>
              <a:t>*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lời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khác</a:t>
            </a:r>
            <a:endParaRPr lang="en-US" dirty="0"/>
          </a:p>
          <a:p>
            <a:r>
              <a:rPr lang="en-US" dirty="0"/>
              <a:t>*Like/Dislike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endParaRPr lang="vi-V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97EE22-86F7-F6E0-547C-EA638465B2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454" y="406504"/>
            <a:ext cx="2515297" cy="55935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9729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E7DE9-5327-A480-5609-15BFAB404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2D3DA-5943-2D5D-0B79-A1E1760CB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391" y="166914"/>
            <a:ext cx="7181836" cy="1204686"/>
          </a:xfrm>
        </p:spPr>
        <p:txBody>
          <a:bodyPr/>
          <a:lstStyle/>
          <a:p>
            <a:r>
              <a:rPr lang="en-US" sz="4000" dirty="0" err="1"/>
              <a:t>Trình</a:t>
            </a:r>
            <a:r>
              <a:rPr lang="en-US" sz="4000" dirty="0"/>
              <a:t> </a:t>
            </a:r>
            <a:r>
              <a:rPr lang="en-US" sz="4000" dirty="0" err="1"/>
              <a:t>đọc</a:t>
            </a:r>
            <a:r>
              <a:rPr lang="en-US" sz="4000" dirty="0"/>
              <a:t> </a:t>
            </a:r>
            <a:r>
              <a:rPr lang="en-US" sz="4000" dirty="0" err="1"/>
              <a:t>truyện</a:t>
            </a:r>
            <a:r>
              <a:rPr lang="en-US" sz="4000" dirty="0"/>
              <a:t> </a:t>
            </a:r>
            <a:r>
              <a:rPr lang="en-US" sz="4000" dirty="0" err="1"/>
              <a:t>tranh</a:t>
            </a:r>
            <a:endParaRPr lang="vi-VN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54E9B4-AB92-DB2C-9CAB-E94F9AFADD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192" y="1593837"/>
            <a:ext cx="5977468" cy="5017104"/>
          </a:xfrm>
        </p:spPr>
        <p:txBody>
          <a:bodyPr/>
          <a:lstStyle/>
          <a:p>
            <a:r>
              <a:rPr lang="en-US" dirty="0"/>
              <a:t>*Hiển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truyện</a:t>
            </a:r>
            <a:r>
              <a:rPr lang="en-US" dirty="0"/>
              <a:t> </a:t>
            </a:r>
            <a:r>
              <a:rPr lang="en-US" dirty="0" err="1"/>
              <a:t>tranh</a:t>
            </a:r>
            <a:r>
              <a:rPr lang="en-US" dirty="0"/>
              <a:t>.</a:t>
            </a:r>
          </a:p>
          <a:p>
            <a:r>
              <a:rPr lang="en-US" dirty="0"/>
              <a:t>* </a:t>
            </a:r>
            <a:r>
              <a:rPr lang="en-US" dirty="0" err="1"/>
              <a:t>Tải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API.</a:t>
            </a:r>
            <a:br>
              <a:rPr lang="en-US" dirty="0"/>
            </a:br>
            <a:endParaRPr lang="vi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F23C3-B09E-D1CF-293F-3A5A86FE99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039" y="166914"/>
            <a:ext cx="2782900" cy="61887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2390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C3318-C4C2-8C7C-F3D6-70A3D9289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D979-0221-7870-A367-E12C514C2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391" y="166914"/>
            <a:ext cx="7181836" cy="1204686"/>
          </a:xfrm>
        </p:spPr>
        <p:txBody>
          <a:bodyPr/>
          <a:lstStyle/>
          <a:p>
            <a:r>
              <a:rPr lang="en-US" sz="4000" dirty="0" err="1"/>
              <a:t>Trình</a:t>
            </a:r>
            <a:r>
              <a:rPr lang="en-US" sz="4000" dirty="0"/>
              <a:t> </a:t>
            </a:r>
            <a:r>
              <a:rPr lang="en-US" sz="4000" dirty="0" err="1"/>
              <a:t>đọc</a:t>
            </a:r>
            <a:r>
              <a:rPr lang="en-US" sz="4000" dirty="0"/>
              <a:t> </a:t>
            </a:r>
            <a:r>
              <a:rPr lang="en-US" sz="4000" dirty="0" err="1"/>
              <a:t>truyện</a:t>
            </a:r>
            <a:r>
              <a:rPr lang="en-US" sz="4000" dirty="0"/>
              <a:t> </a:t>
            </a:r>
            <a:r>
              <a:rPr lang="en-US" sz="4000" dirty="0" err="1"/>
              <a:t>tranh</a:t>
            </a:r>
            <a:r>
              <a:rPr lang="en-US" sz="4000" dirty="0"/>
              <a:t> (</a:t>
            </a:r>
            <a:r>
              <a:rPr lang="en-US" sz="4000" dirty="0" err="1"/>
              <a:t>tiếp</a:t>
            </a:r>
            <a:r>
              <a:rPr lang="en-US" sz="4000" dirty="0"/>
              <a:t>)</a:t>
            </a:r>
            <a:endParaRPr lang="vi-VN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3B30C8-678F-0745-3CBB-5576ED9E02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192" y="1593837"/>
            <a:ext cx="5977468" cy="5017104"/>
          </a:xfrm>
        </p:spPr>
        <p:txBody>
          <a:bodyPr/>
          <a:lstStyle/>
          <a:p>
            <a:r>
              <a:rPr lang="en-US" dirty="0"/>
              <a:t>*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cuộn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truyện</a:t>
            </a:r>
            <a:endParaRPr lang="en-US" dirty="0"/>
          </a:p>
          <a:p>
            <a:r>
              <a:rPr lang="en-US" dirty="0"/>
              <a:t>*Cho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cuộn</a:t>
            </a:r>
            <a:endParaRPr lang="en-US" dirty="0"/>
          </a:p>
          <a:p>
            <a:r>
              <a:rPr lang="en-US" dirty="0"/>
              <a:t>*</a:t>
            </a:r>
            <a:r>
              <a:rPr lang="en-US" dirty="0" err="1"/>
              <a:t>Tạm</a:t>
            </a:r>
            <a:r>
              <a:rPr lang="en-US" dirty="0"/>
              <a:t> </a:t>
            </a:r>
            <a:r>
              <a:rPr lang="en-US" dirty="0" err="1"/>
              <a:t>dừng</a:t>
            </a:r>
            <a:r>
              <a:rPr lang="en-US" dirty="0"/>
              <a:t> </a:t>
            </a:r>
            <a:r>
              <a:rPr lang="en-US" dirty="0" err="1"/>
              <a:t>cuộn</a:t>
            </a:r>
            <a:endParaRPr lang="en-US" dirty="0"/>
          </a:p>
          <a:p>
            <a:r>
              <a:rPr lang="en-US" dirty="0" err="1"/>
              <a:t>Dừng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cuộn</a:t>
            </a:r>
            <a:endParaRPr lang="vi-V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72EC5F-1C5C-7E3F-0AC3-A4A28EF3A9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502" y="247059"/>
            <a:ext cx="2775950" cy="61741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2230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ABC61-4D44-7949-7822-258FA2A05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E976B-5A7D-C2AF-BF7A-87012198A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391" y="166914"/>
            <a:ext cx="7181836" cy="1204686"/>
          </a:xfrm>
        </p:spPr>
        <p:txBody>
          <a:bodyPr/>
          <a:lstStyle/>
          <a:p>
            <a:r>
              <a:rPr lang="en-US" sz="4000" dirty="0" err="1"/>
              <a:t>Trình</a:t>
            </a:r>
            <a:r>
              <a:rPr lang="en-US" sz="4000" dirty="0"/>
              <a:t> </a:t>
            </a:r>
            <a:r>
              <a:rPr lang="en-US" sz="4000" dirty="0" err="1"/>
              <a:t>đọc</a:t>
            </a:r>
            <a:r>
              <a:rPr lang="en-US" sz="4000" dirty="0"/>
              <a:t> </a:t>
            </a:r>
            <a:r>
              <a:rPr lang="en-US" sz="4000" dirty="0" err="1"/>
              <a:t>truyện</a:t>
            </a:r>
            <a:r>
              <a:rPr lang="en-US" sz="4000" dirty="0"/>
              <a:t> </a:t>
            </a:r>
            <a:r>
              <a:rPr lang="en-US" sz="4000" dirty="0" err="1"/>
              <a:t>tranh</a:t>
            </a:r>
            <a:r>
              <a:rPr lang="en-US" sz="4000" dirty="0"/>
              <a:t> (</a:t>
            </a:r>
            <a:r>
              <a:rPr lang="en-US" sz="4000" dirty="0" err="1"/>
              <a:t>tiếp</a:t>
            </a:r>
            <a:r>
              <a:rPr lang="en-US" sz="4000" dirty="0"/>
              <a:t>)</a:t>
            </a:r>
            <a:endParaRPr lang="vi-VN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3831EE-89F5-6820-AC64-C4DCFE76C5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192" y="1593837"/>
            <a:ext cx="5977468" cy="5017104"/>
          </a:xfrm>
        </p:spPr>
        <p:txBody>
          <a:bodyPr/>
          <a:lstStyle/>
          <a:p>
            <a:r>
              <a:rPr lang="en-US" dirty="0"/>
              <a:t>*Bình </a:t>
            </a:r>
            <a:r>
              <a:rPr lang="en-US" dirty="0" err="1"/>
              <a:t>luận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*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quyển</a:t>
            </a:r>
            <a:r>
              <a:rPr lang="en-US" dirty="0"/>
              <a:t> </a:t>
            </a:r>
            <a:r>
              <a:rPr lang="en-US" dirty="0" err="1"/>
              <a:t>truyện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.</a:t>
            </a:r>
          </a:p>
          <a:p>
            <a:r>
              <a:rPr lang="en-US" dirty="0"/>
              <a:t>*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lời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khác</a:t>
            </a:r>
            <a:endParaRPr lang="en-US" dirty="0"/>
          </a:p>
          <a:p>
            <a:r>
              <a:rPr lang="en-US" dirty="0"/>
              <a:t>*Like/Dislike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B9D7A9-7CF3-A466-FE78-A36B1A1341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931" y="632838"/>
            <a:ext cx="2374033" cy="52812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8764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254" y="106860"/>
            <a:ext cx="9779183" cy="1262322"/>
          </a:xfrm>
        </p:spPr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quát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60" y="1460144"/>
            <a:ext cx="9779182" cy="45390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- </a:t>
            </a:r>
            <a:r>
              <a:rPr lang="en-US" sz="2000" dirty="0" err="1"/>
              <a:t>Dự</a:t>
            </a:r>
            <a:r>
              <a:rPr lang="en-US" sz="2000" dirty="0"/>
              <a:t> </a:t>
            </a:r>
            <a:r>
              <a:rPr lang="en-US" sz="2000" dirty="0" err="1"/>
              <a:t>án</a:t>
            </a:r>
            <a:r>
              <a:rPr lang="en-US" sz="2000" dirty="0"/>
              <a:t> app </a:t>
            </a:r>
            <a:r>
              <a:rPr lang="en-US" sz="2000" dirty="0" err="1"/>
              <a:t>đọc</a:t>
            </a:r>
            <a:r>
              <a:rPr lang="en-US" sz="2000" dirty="0"/>
              <a:t> </a:t>
            </a:r>
            <a:r>
              <a:rPr lang="en-US" sz="2000" dirty="0" err="1"/>
              <a:t>truyện</a:t>
            </a:r>
            <a:r>
              <a:rPr lang="en-US" sz="2000" dirty="0"/>
              <a:t> </a:t>
            </a:r>
            <a:r>
              <a:rPr lang="en-US" sz="2000" dirty="0" err="1"/>
              <a:t>ứng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di </a:t>
            </a:r>
            <a:r>
              <a:rPr lang="en-US" sz="2000" dirty="0" err="1"/>
              <a:t>động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phát</a:t>
            </a:r>
            <a:r>
              <a:rPr lang="en-US" sz="2000" dirty="0"/>
              <a:t> </a:t>
            </a:r>
            <a:r>
              <a:rPr lang="en-US" sz="2000" dirty="0" err="1"/>
              <a:t>triển</a:t>
            </a:r>
            <a:r>
              <a:rPr lang="en-US" sz="2000" dirty="0"/>
              <a:t> </a:t>
            </a:r>
            <a:r>
              <a:rPr lang="en-US" sz="2000" dirty="0" err="1"/>
              <a:t>bằng</a:t>
            </a:r>
            <a:r>
              <a:rPr lang="en-US" sz="2000" dirty="0"/>
              <a:t> Flutter, </a:t>
            </a:r>
            <a:r>
              <a:rPr lang="en-US" sz="2000" dirty="0" err="1"/>
              <a:t>tương</a:t>
            </a:r>
            <a:r>
              <a:rPr lang="en-US" sz="2000" dirty="0"/>
              <a:t> </a:t>
            </a:r>
            <a:r>
              <a:rPr lang="en-US" sz="2000" dirty="0" err="1"/>
              <a:t>tác</a:t>
            </a:r>
            <a:r>
              <a:rPr lang="en-US" sz="2000" dirty="0"/>
              <a:t> </a:t>
            </a:r>
            <a:r>
              <a:rPr lang="en-US" sz="2000" dirty="0" err="1"/>
              <a:t>với</a:t>
            </a:r>
            <a:r>
              <a:rPr lang="en-US" sz="2000" dirty="0"/>
              <a:t> API Server (Backend) </a:t>
            </a:r>
            <a:r>
              <a:rPr lang="en-US" sz="2000" dirty="0" err="1"/>
              <a:t>và</a:t>
            </a:r>
            <a:r>
              <a:rPr lang="en-US" sz="2000" dirty="0"/>
              <a:t> Firebase, </a:t>
            </a:r>
            <a:r>
              <a:rPr lang="en-US" sz="2000" dirty="0" err="1"/>
              <a:t>Firestore</a:t>
            </a:r>
            <a:r>
              <a:rPr lang="en-US" sz="2000" dirty="0"/>
              <a:t>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lấy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truyện</a:t>
            </a:r>
            <a:r>
              <a:rPr lang="en-US" sz="2000" dirty="0"/>
              <a:t>. </a:t>
            </a:r>
            <a:r>
              <a:rPr lang="en-US" sz="2000" dirty="0" err="1"/>
              <a:t>Ứng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nhằm</a:t>
            </a:r>
            <a:r>
              <a:rPr lang="en-US" sz="2000" dirty="0"/>
              <a:t> </a:t>
            </a:r>
            <a:r>
              <a:rPr lang="en-US" sz="2000" dirty="0" err="1"/>
              <a:t>phục</a:t>
            </a:r>
            <a:r>
              <a:rPr lang="en-US" sz="2000" dirty="0"/>
              <a:t> </a:t>
            </a:r>
            <a:r>
              <a:rPr lang="en-US" sz="2000" dirty="0" err="1"/>
              <a:t>vụ</a:t>
            </a:r>
            <a:r>
              <a:rPr lang="en-US" sz="2000" dirty="0"/>
              <a:t> </a:t>
            </a:r>
            <a:r>
              <a:rPr lang="en-US" sz="2000" dirty="0" err="1"/>
              <a:t>nhu</a:t>
            </a:r>
            <a:r>
              <a:rPr lang="en-US" sz="2000" dirty="0"/>
              <a:t> </a:t>
            </a:r>
            <a:r>
              <a:rPr lang="en-US" sz="2000" dirty="0" err="1"/>
              <a:t>cầu</a:t>
            </a:r>
            <a:r>
              <a:rPr lang="en-US" sz="2000" dirty="0"/>
              <a:t> </a:t>
            </a:r>
            <a:r>
              <a:rPr lang="en-US" sz="2000" dirty="0" err="1"/>
              <a:t>giải</a:t>
            </a:r>
            <a:r>
              <a:rPr lang="en-US" sz="2000" dirty="0"/>
              <a:t> </a:t>
            </a:r>
            <a:r>
              <a:rPr lang="en-US" sz="2000" dirty="0" err="1"/>
              <a:t>trí</a:t>
            </a:r>
            <a:r>
              <a:rPr lang="en-US" sz="2000" dirty="0"/>
              <a:t> </a:t>
            </a:r>
            <a:r>
              <a:rPr lang="en-US" sz="2000" dirty="0" err="1"/>
              <a:t>đọc</a:t>
            </a:r>
            <a:r>
              <a:rPr lang="en-US" sz="2000" dirty="0"/>
              <a:t> </a:t>
            </a:r>
            <a:r>
              <a:rPr lang="en-US" sz="2000" dirty="0" err="1"/>
              <a:t>truyện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người</a:t>
            </a:r>
            <a:r>
              <a:rPr lang="en-US" sz="2000" dirty="0"/>
              <a:t> </a:t>
            </a:r>
            <a:r>
              <a:rPr lang="en-US" sz="2000" dirty="0" err="1"/>
              <a:t>dùng</a:t>
            </a:r>
            <a:r>
              <a:rPr lang="en-US" sz="2000" dirty="0"/>
              <a:t> </a:t>
            </a:r>
            <a:r>
              <a:rPr lang="en-US" sz="2000" dirty="0" err="1"/>
              <a:t>trên</a:t>
            </a:r>
            <a:r>
              <a:rPr lang="en-US" sz="2000" dirty="0"/>
              <a:t> </a:t>
            </a:r>
            <a:r>
              <a:rPr lang="en-US" sz="2000" dirty="0" err="1"/>
              <a:t>thiết</a:t>
            </a:r>
            <a:r>
              <a:rPr lang="en-US" sz="2000" dirty="0"/>
              <a:t> </a:t>
            </a:r>
            <a:r>
              <a:rPr lang="en-US" sz="2000" dirty="0" err="1"/>
              <a:t>bị</a:t>
            </a:r>
            <a:r>
              <a:rPr lang="en-US" sz="2000" dirty="0"/>
              <a:t> di </a:t>
            </a:r>
            <a:r>
              <a:rPr lang="en-US" sz="2000" dirty="0" err="1"/>
              <a:t>động</a:t>
            </a:r>
            <a:r>
              <a:rPr lang="en-US" sz="2000" dirty="0"/>
              <a:t>.</a:t>
            </a:r>
            <a:endParaRPr lang="vi-V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3535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b="1" dirty="0">
                <a:solidFill>
                  <a:srgbClr val="3535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3535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b="1" dirty="0">
                <a:solidFill>
                  <a:srgbClr val="3535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3535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400" b="1" dirty="0">
                <a:solidFill>
                  <a:srgbClr val="3535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2000" b="1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000" b="1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000" b="1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b="1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000" b="1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2000" b="1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000" b="1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2000" b="1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000" b="1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vi-VN" sz="2000" b="0" i="0" dirty="0">
              <a:solidFill>
                <a:srgbClr val="1B1B1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000" b="1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b="1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2000" b="1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b="1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truyện</a:t>
            </a:r>
            <a:endParaRPr lang="vi-VN" sz="2000" b="0" i="0" dirty="0">
              <a:solidFill>
                <a:srgbClr val="1B1B1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2000" b="1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2000" b="1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000" b="1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2000" b="1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000" b="1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000" b="1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truyện</a:t>
            </a:r>
            <a:r>
              <a:rPr lang="en-US" sz="2000" b="1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b="1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000" b="1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000" b="1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2000" b="1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b="1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000" b="1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endParaRPr lang="vi-VN" sz="2000" b="0" i="0" dirty="0">
              <a:solidFill>
                <a:srgbClr val="1B1B1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2000" b="1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000" b="1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000" b="1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truyện</a:t>
            </a:r>
            <a:r>
              <a:rPr lang="en-US" sz="2000" b="1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r>
              <a:rPr lang="en-US" sz="2000" b="1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b="1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Epub</a:t>
            </a:r>
            <a:r>
              <a:rPr lang="en-US" sz="2000" b="1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2000" b="1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000" b="1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000" b="1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truyện</a:t>
            </a:r>
            <a:r>
              <a:rPr lang="en-US" sz="2000" b="1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tranh</a:t>
            </a:r>
            <a:endParaRPr lang="vi-VN" sz="2000" b="0" i="0" dirty="0">
              <a:solidFill>
                <a:srgbClr val="1B1B1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endParaRPr lang="en-US" sz="1600" dirty="0">
              <a:solidFill>
                <a:srgbClr val="35353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endParaRPr lang="en-US" sz="1600" dirty="0">
              <a:solidFill>
                <a:srgbClr val="35353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35353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0" i="0" dirty="0">
              <a:solidFill>
                <a:srgbClr val="35353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204ED-95A4-E700-E518-899162E66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0A9D4-EADA-2E41-5331-9DCC1FE30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391" y="166914"/>
            <a:ext cx="7181836" cy="1204686"/>
          </a:xfrm>
        </p:spPr>
        <p:txBody>
          <a:bodyPr/>
          <a:lstStyle/>
          <a:p>
            <a:r>
              <a:rPr lang="en-US" sz="4000" dirty="0" err="1"/>
              <a:t>Trình</a:t>
            </a:r>
            <a:r>
              <a:rPr lang="en-US" sz="4000" dirty="0"/>
              <a:t> </a:t>
            </a:r>
            <a:r>
              <a:rPr lang="en-US" sz="4000" dirty="0" err="1"/>
              <a:t>đọc</a:t>
            </a:r>
            <a:r>
              <a:rPr lang="en-US" sz="4000" dirty="0"/>
              <a:t> </a:t>
            </a:r>
            <a:r>
              <a:rPr lang="en-US" sz="4000" dirty="0" err="1"/>
              <a:t>truyện</a:t>
            </a:r>
            <a:r>
              <a:rPr lang="en-US" sz="4000" dirty="0"/>
              <a:t> </a:t>
            </a:r>
            <a:r>
              <a:rPr lang="en-US" sz="4000" dirty="0" err="1"/>
              <a:t>chữ</a:t>
            </a:r>
            <a:endParaRPr lang="vi-VN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E26D6D-AEBA-3E46-DA4D-900EE292DF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192" y="1593837"/>
            <a:ext cx="5977468" cy="5017104"/>
          </a:xfrm>
        </p:spPr>
        <p:txBody>
          <a:bodyPr/>
          <a:lstStyle/>
          <a:p>
            <a:r>
              <a:rPr lang="en-US" dirty="0"/>
              <a:t>*Hiển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truyện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*Popup </a:t>
            </a:r>
            <a:r>
              <a:rPr lang="en-US" dirty="0" err="1"/>
              <a:t>dịch</a:t>
            </a:r>
            <a:r>
              <a:rPr lang="en-US" dirty="0"/>
              <a:t> 1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cụm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(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điển</a:t>
            </a:r>
            <a:r>
              <a:rPr lang="en-US" dirty="0"/>
              <a:t>) </a:t>
            </a:r>
            <a:endParaRPr lang="vi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C2E0E-2140-9771-44C7-A7D60EAFA0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660" y="347195"/>
            <a:ext cx="2374032" cy="528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D6CC50-4A50-AA02-0B21-CF495A568E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057" y="347195"/>
            <a:ext cx="2392275" cy="53209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2607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C68D0-3DAF-2AEC-8DC3-DF37102DF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6A37F-47EC-FEEE-868D-9EFB464E8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391" y="166914"/>
            <a:ext cx="7181836" cy="1204686"/>
          </a:xfrm>
        </p:spPr>
        <p:txBody>
          <a:bodyPr/>
          <a:lstStyle/>
          <a:p>
            <a:r>
              <a:rPr lang="en-US" sz="4000" dirty="0" err="1"/>
              <a:t>Trình</a:t>
            </a:r>
            <a:r>
              <a:rPr lang="en-US" sz="4000" dirty="0"/>
              <a:t> </a:t>
            </a:r>
            <a:r>
              <a:rPr lang="en-US" sz="4000" dirty="0" err="1"/>
              <a:t>đọc</a:t>
            </a:r>
            <a:r>
              <a:rPr lang="en-US" sz="4000" dirty="0"/>
              <a:t> </a:t>
            </a:r>
            <a:r>
              <a:rPr lang="en-US" sz="4000" dirty="0" err="1"/>
              <a:t>truyện</a:t>
            </a:r>
            <a:r>
              <a:rPr lang="en-US" sz="4000" dirty="0"/>
              <a:t> </a:t>
            </a:r>
            <a:r>
              <a:rPr lang="en-US" sz="4000" dirty="0" err="1"/>
              <a:t>chữ</a:t>
            </a:r>
            <a:r>
              <a:rPr lang="en-US" sz="4000" dirty="0"/>
              <a:t> (</a:t>
            </a:r>
            <a:r>
              <a:rPr lang="en-US" sz="4000" dirty="0" err="1"/>
              <a:t>tiếp</a:t>
            </a:r>
            <a:r>
              <a:rPr lang="en-US" sz="4000" dirty="0"/>
              <a:t>)</a:t>
            </a:r>
            <a:endParaRPr lang="vi-VN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138630-CD21-6C76-8646-5FDB5584B0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192" y="1593837"/>
            <a:ext cx="5977468" cy="5017104"/>
          </a:xfrm>
        </p:spPr>
        <p:txBody>
          <a:bodyPr/>
          <a:lstStyle/>
          <a:p>
            <a:r>
              <a:rPr lang="en-US" dirty="0"/>
              <a:t>*Text To Speed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giọng</a:t>
            </a:r>
            <a:r>
              <a:rPr lang="en-US" dirty="0"/>
              <a:t> </a:t>
            </a:r>
            <a:r>
              <a:rPr lang="en-US" dirty="0" err="1"/>
              <a:t>nói</a:t>
            </a:r>
            <a:endParaRPr lang="en-US" dirty="0"/>
          </a:p>
          <a:p>
            <a:r>
              <a:rPr lang="en-US" dirty="0"/>
              <a:t>*Cho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,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giọng</a:t>
            </a:r>
            <a:r>
              <a:rPr lang="en-US" dirty="0"/>
              <a:t> </a:t>
            </a:r>
            <a:r>
              <a:rPr lang="en-US" dirty="0" err="1"/>
              <a:t>nói</a:t>
            </a:r>
            <a:r>
              <a:rPr lang="en-US" dirty="0"/>
              <a:t>,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giọng</a:t>
            </a:r>
            <a:r>
              <a:rPr lang="en-US" dirty="0"/>
              <a:t> </a:t>
            </a:r>
            <a:r>
              <a:rPr lang="en-US" dirty="0" err="1"/>
              <a:t>nói</a:t>
            </a:r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98DC16-A616-FF0D-8806-BC7AE74F78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19238" y="109862"/>
            <a:ext cx="2594739" cy="57707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9943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7AB82-499F-75BC-C87D-15977D2D2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D9635-9A1F-8254-0174-698946644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391" y="166914"/>
            <a:ext cx="7181836" cy="1204686"/>
          </a:xfrm>
        </p:spPr>
        <p:txBody>
          <a:bodyPr/>
          <a:lstStyle/>
          <a:p>
            <a:r>
              <a:rPr lang="en-US" sz="4000" dirty="0" err="1"/>
              <a:t>Trình</a:t>
            </a:r>
            <a:r>
              <a:rPr lang="en-US" sz="4000" dirty="0"/>
              <a:t> </a:t>
            </a:r>
            <a:r>
              <a:rPr lang="en-US" sz="4000" dirty="0" err="1"/>
              <a:t>đọc</a:t>
            </a:r>
            <a:r>
              <a:rPr lang="en-US" sz="4000" dirty="0"/>
              <a:t> </a:t>
            </a:r>
            <a:r>
              <a:rPr lang="en-US" sz="4000" dirty="0" err="1"/>
              <a:t>truyện</a:t>
            </a:r>
            <a:r>
              <a:rPr lang="en-US" sz="4000" dirty="0"/>
              <a:t> </a:t>
            </a:r>
            <a:r>
              <a:rPr lang="en-US" sz="4000" dirty="0" err="1"/>
              <a:t>chữ</a:t>
            </a:r>
            <a:r>
              <a:rPr lang="en-US" sz="4000" dirty="0"/>
              <a:t> (</a:t>
            </a:r>
            <a:r>
              <a:rPr lang="en-US" sz="4000" dirty="0" err="1"/>
              <a:t>tiếp</a:t>
            </a:r>
            <a:r>
              <a:rPr lang="en-US" sz="4000" dirty="0"/>
              <a:t>)</a:t>
            </a:r>
            <a:endParaRPr lang="vi-VN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EB9784-DF09-4942-F96B-F2E9CE2FD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192" y="1593837"/>
            <a:ext cx="5977468" cy="5017104"/>
          </a:xfrm>
        </p:spPr>
        <p:txBody>
          <a:bodyPr/>
          <a:lstStyle/>
          <a:p>
            <a:r>
              <a:rPr lang="en-US" dirty="0"/>
              <a:t>*Cho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truyện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khóa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*Cho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lọc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truyện</a:t>
            </a:r>
            <a:endParaRPr lang="vi-V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A6EFD-0DE3-C3F9-D002-FAE7E9D75B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11585" y="664758"/>
            <a:ext cx="2277850" cy="5065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F47F81-7A23-E444-DD10-762C83E5E4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155" y="664758"/>
            <a:ext cx="2277334" cy="50653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5952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A5B6E-83B5-6E10-163B-82464D1FF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F3AA6-7C3E-D005-36AD-99A055B8F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391" y="166914"/>
            <a:ext cx="7181836" cy="1204686"/>
          </a:xfrm>
        </p:spPr>
        <p:txBody>
          <a:bodyPr/>
          <a:lstStyle/>
          <a:p>
            <a:r>
              <a:rPr lang="en-US" sz="4000" dirty="0"/>
              <a:t>Trang </a:t>
            </a:r>
            <a:r>
              <a:rPr lang="en-US" sz="4000" dirty="0" err="1"/>
              <a:t>Cá</a:t>
            </a:r>
            <a:r>
              <a:rPr lang="en-US" sz="4000" dirty="0"/>
              <a:t> </a:t>
            </a:r>
            <a:r>
              <a:rPr lang="en-US" sz="4000" dirty="0" err="1"/>
              <a:t>nhân</a:t>
            </a:r>
            <a:r>
              <a:rPr lang="en-US" sz="4000" dirty="0"/>
              <a:t> (Person/</a:t>
            </a:r>
            <a:r>
              <a:rPr lang="en-US" sz="4000" dirty="0" err="1"/>
              <a:t>MorePage</a:t>
            </a:r>
            <a:r>
              <a:rPr lang="en-US" sz="4000" dirty="0"/>
              <a:t>)</a:t>
            </a:r>
            <a:endParaRPr lang="vi-VN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9187D4-B0AD-FACC-551E-31735FA861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192" y="1593837"/>
            <a:ext cx="5977468" cy="5017104"/>
          </a:xfrm>
        </p:spPr>
        <p:txBody>
          <a:bodyPr/>
          <a:lstStyle/>
          <a:p>
            <a:r>
              <a:rPr lang="en-US" dirty="0"/>
              <a:t>*Quản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.</a:t>
            </a:r>
          </a:p>
          <a:p>
            <a:r>
              <a:rPr lang="en-US" dirty="0"/>
              <a:t>*Cho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darkmode</a:t>
            </a:r>
            <a:r>
              <a:rPr lang="en-US" dirty="0"/>
              <a:t>/</a:t>
            </a:r>
            <a:r>
              <a:rPr lang="en-US" dirty="0" err="1"/>
              <a:t>lightmode</a:t>
            </a:r>
            <a:endParaRPr lang="vi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7E2FB-8368-A309-B00A-EF7D73714E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630" y="564425"/>
            <a:ext cx="2313099" cy="5144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78FC98-3C61-101D-4AFF-B7C4EC1E0F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729" y="564426"/>
            <a:ext cx="2313001" cy="51444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5717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1C753FD-96EC-101A-B8A4-5F69A189B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252549"/>
            <a:ext cx="6631516" cy="3262811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7BB04B7-47A4-741B-59E0-F0E6F2126E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85939"/>
            <a:ext cx="6220277" cy="2919512"/>
          </a:xfrm>
        </p:spPr>
        <p:txBody>
          <a:bodyPr>
            <a:normAutofit/>
          </a:bodyPr>
          <a:lstStyle/>
          <a:p>
            <a:r>
              <a:rPr lang="en-US" sz="3600" dirty="0" err="1"/>
              <a:t>Cảm</a:t>
            </a:r>
            <a:r>
              <a:rPr lang="en-US" sz="3600" dirty="0"/>
              <a:t> </a:t>
            </a:r>
            <a:r>
              <a:rPr lang="en-US" sz="3600" dirty="0" err="1"/>
              <a:t>ơn</a:t>
            </a:r>
            <a:r>
              <a:rPr lang="en-US" sz="3600" dirty="0"/>
              <a:t> </a:t>
            </a:r>
            <a:r>
              <a:rPr lang="en-US" sz="3600" dirty="0" err="1"/>
              <a:t>thầy</a:t>
            </a:r>
            <a:r>
              <a:rPr lang="en-US" sz="3600" dirty="0"/>
              <a:t> </a:t>
            </a:r>
            <a:r>
              <a:rPr lang="en-US" sz="3600" dirty="0" err="1"/>
              <a:t>cô</a:t>
            </a:r>
            <a:r>
              <a:rPr lang="en-US" sz="3600" dirty="0"/>
              <a:t> </a:t>
            </a:r>
            <a:r>
              <a:rPr lang="en-US" sz="3600" dirty="0" err="1"/>
              <a:t>và</a:t>
            </a:r>
            <a:r>
              <a:rPr lang="en-US" sz="3600" dirty="0"/>
              <a:t> </a:t>
            </a:r>
            <a:r>
              <a:rPr lang="en-US" sz="3600" dirty="0" err="1"/>
              <a:t>các</a:t>
            </a:r>
            <a:r>
              <a:rPr lang="en-US" sz="3600" dirty="0"/>
              <a:t> </a:t>
            </a:r>
            <a:r>
              <a:rPr lang="en-US" sz="3600" dirty="0" err="1"/>
              <a:t>bạn</a:t>
            </a:r>
            <a:r>
              <a:rPr lang="en-US" sz="3600" dirty="0"/>
              <a:t> </a:t>
            </a:r>
            <a:r>
              <a:rPr lang="en-US" sz="3600" dirty="0" err="1"/>
              <a:t>đã</a:t>
            </a:r>
            <a:r>
              <a:rPr lang="en-US" sz="3600" dirty="0"/>
              <a:t> </a:t>
            </a:r>
            <a:r>
              <a:rPr lang="en-US" sz="3600" dirty="0" err="1"/>
              <a:t>lắng</a:t>
            </a:r>
            <a:r>
              <a:rPr lang="en-US" sz="3600" dirty="0"/>
              <a:t> </a:t>
            </a:r>
            <a:r>
              <a:rPr lang="en-US" sz="3600" dirty="0" err="1"/>
              <a:t>nghe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09673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5645" y="307219"/>
            <a:ext cx="5486400" cy="220133"/>
          </a:xfrm>
        </p:spPr>
        <p:txBody>
          <a:bodyPr/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quát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F85C1E-A441-1E70-B492-A196E790ECBD}"/>
              </a:ext>
            </a:extLst>
          </p:cNvPr>
          <p:cNvSpPr txBox="1"/>
          <p:nvPr/>
        </p:nvSpPr>
        <p:spPr>
          <a:xfrm>
            <a:off x="1132115" y="882940"/>
            <a:ext cx="951695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Frontend: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Flutter.</a:t>
            </a:r>
            <a:endParaRPr lang="vi-V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API: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Python (Flask),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API Server (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API Ổ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truyện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Firebase Authentication (Google Sign-In, Email/Password).</a:t>
            </a:r>
            <a:endParaRPr lang="vi-V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677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559E3-5D59-E3C6-A3C1-83B1FBFAB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7B01C-F9B9-EDC1-2399-E3DC870CB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5645" y="307219"/>
            <a:ext cx="5486400" cy="220133"/>
          </a:xfrm>
        </p:spPr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API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Endpoid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DFB3EE-BF99-BFE2-A32A-5BB7D3BA05F2}"/>
              </a:ext>
            </a:extLst>
          </p:cNvPr>
          <p:cNvSpPr txBox="1"/>
          <p:nvPr/>
        </p:nvSpPr>
        <p:spPr>
          <a:xfrm>
            <a:off x="1132115" y="882940"/>
            <a:ext cx="95169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chủ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/v1/api/home: Danh sách truyện trang chủ (mới nhất, hot)</a:t>
            </a:r>
          </a:p>
          <a:p>
            <a:pPr lvl="0"/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Danh sách truyện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/v1/api/danh-sach/{type}?page={page}: Danh sách truyện theo trạng thái</a:t>
            </a:r>
          </a:p>
          <a:p>
            <a:pPr lvl="1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loại: truyen-moi, ebook-moi, dang-phat-hanh, hoan-thanh, sap-ra-mat</a:t>
            </a:r>
          </a:p>
          <a:p>
            <a:pPr lvl="0"/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Thể loại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/v1/api/the-loai: Danh sách tất cả thể loại</a:t>
            </a:r>
          </a:p>
          <a:p>
            <a:pPr lvl="1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/v1/api/the-loai/{slug}?page={page}: Truyện theo thể loại</a:t>
            </a:r>
          </a:p>
          <a:p>
            <a:pPr lvl="0"/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 tiết truyện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/v1/api/truyen-tranh/{slug}: Chi tiết truyện tranh</a:t>
            </a:r>
          </a:p>
          <a:p>
            <a:pPr lvl="1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/v1/api/truyen-chu/{slug}: Chi tiết truyện chữ</a:t>
            </a:r>
          </a:p>
          <a:p>
            <a:pPr lvl="1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/v1/api/truyen-chu/{slug}/muc-luc: Mục lục EPUB</a:t>
            </a:r>
          </a:p>
          <a:p>
            <a:pPr lvl="1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/v1/api/truyen-chu/{slug}/chuong/{chapter_number}: Nội dung chương EPUB</a:t>
            </a:r>
          </a:p>
          <a:p>
            <a:pPr lvl="0"/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Tìm kiếm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/v1/api/tim-kiem?keyword={keyword}: Tìm kiếm truyện</a:t>
            </a:r>
          </a:p>
          <a:p>
            <a:pPr lvl="0"/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/{ebooks_url}/{slug}/{filename}: Phục vụ file media (ảnh bìa, nội dung)</a:t>
            </a:r>
          </a:p>
        </p:txBody>
      </p:sp>
    </p:spTree>
    <p:extLst>
      <p:ext uri="{BB962C8B-B14F-4D97-AF65-F5344CB8AC3E}">
        <p14:creationId xmlns:p14="http://schemas.microsoft.com/office/powerpoint/2010/main" val="3328804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EE190-899A-46D2-989D-C4BC6A46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391" y="166914"/>
            <a:ext cx="5360609" cy="1204686"/>
          </a:xfrm>
        </p:spPr>
        <p:txBody>
          <a:bodyPr/>
          <a:lstStyle/>
          <a:p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 Firebase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BC9DE8-A5CC-4BE1-0DE5-CB15D01A79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0075" y="1906209"/>
            <a:ext cx="5776161" cy="3841447"/>
          </a:xfrm>
        </p:spPr>
        <p:txBody>
          <a:bodyPr/>
          <a:lstStyle/>
          <a:p>
            <a:pPr marL="800100" lvl="1" indent="-342900" algn="l">
              <a:buFont typeface="Wingdings" panose="05000000000000000000" pitchFamily="2" charset="2"/>
              <a:buChar char="q"/>
            </a:pPr>
            <a:r>
              <a:rPr lang="en-US" sz="2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Bao </a:t>
            </a:r>
            <a:r>
              <a:rPr lang="en-US" sz="26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2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257300" lvl="2" indent="-342900" algn="l">
              <a:buFont typeface="Courier New" panose="02070309020205020404" pitchFamily="49" charset="0"/>
              <a:buChar char="o"/>
            </a:pPr>
            <a:r>
              <a:rPr lang="en-US" sz="2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Id: id </a:t>
            </a:r>
            <a:r>
              <a:rPr lang="en-US" sz="2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truyện</a:t>
            </a:r>
            <a:r>
              <a:rPr lang="en-US" sz="2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duy</a:t>
            </a:r>
            <a:r>
              <a:rPr lang="en-US" sz="2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endParaRPr lang="en-US" sz="25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 algn="l">
              <a:buFont typeface="Courier New" panose="02070309020205020404" pitchFamily="49" charset="0"/>
              <a:buChar char="o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Name: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truyện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 algn="l">
              <a:buFont typeface="Courier New" panose="02070309020205020404" pitchFamily="49" charset="0"/>
              <a:buChar char="o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ItemType: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truyện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(comic &amp;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ebook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1257300" lvl="2" indent="-342900" algn="l">
              <a:buFont typeface="Courier New" panose="02070309020205020404" pitchFamily="49" charset="0"/>
              <a:buChar char="o"/>
            </a:pPr>
            <a:r>
              <a:rPr lang="en-US" sz="2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Chapters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Các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truyện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endParaRPr lang="en-US" sz="25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FCA51C-7B39-584C-D5F4-767A1FA42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714" y="0"/>
            <a:ext cx="4757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50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1D971-0491-9E98-5265-67BC16C34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6F2E9-D841-5BDA-501F-2F2991FB9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391" y="166914"/>
            <a:ext cx="5360609" cy="1204686"/>
          </a:xfrm>
        </p:spPr>
        <p:txBody>
          <a:bodyPr/>
          <a:lstStyle/>
          <a:p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EB03DF-A1E2-7A95-CC9E-00E584335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1370" y="1514324"/>
            <a:ext cx="5977468" cy="5017104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Hiển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mừng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Cung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tùy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Google.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Email.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94711-0E85-977F-A4D7-779981AF4F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696" y="721589"/>
            <a:ext cx="2036445" cy="45288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0855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33930-FF62-B08A-0CC1-23D88924D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AC31B-D92A-D787-1893-5D2F5B29D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391" y="166914"/>
            <a:ext cx="5360609" cy="1204686"/>
          </a:xfrm>
        </p:spPr>
        <p:txBody>
          <a:bodyPr/>
          <a:lstStyle/>
          <a:p>
            <a:r>
              <a:rPr lang="en-US" sz="4000" dirty="0" err="1"/>
              <a:t>Màn</a:t>
            </a:r>
            <a:r>
              <a:rPr lang="en-US" sz="4000" dirty="0"/>
              <a:t> </a:t>
            </a:r>
            <a:r>
              <a:rPr lang="en-US" sz="4000" dirty="0" err="1"/>
              <a:t>hình</a:t>
            </a:r>
            <a:r>
              <a:rPr lang="en-US" sz="4000" dirty="0"/>
              <a:t> </a:t>
            </a:r>
            <a:r>
              <a:rPr lang="en-US" sz="4000" dirty="0" err="1"/>
              <a:t>Đăng</a:t>
            </a:r>
            <a:r>
              <a:rPr lang="en-US" sz="4000" dirty="0"/>
              <a:t> </a:t>
            </a:r>
            <a:r>
              <a:rPr lang="en-US" sz="4000" dirty="0" err="1"/>
              <a:t>nhập</a:t>
            </a:r>
            <a:r>
              <a:rPr lang="en-US" sz="4000" dirty="0"/>
              <a:t> (</a:t>
            </a:r>
            <a:r>
              <a:rPr lang="en-US" sz="4000" dirty="0" err="1"/>
              <a:t>LoginPage</a:t>
            </a:r>
            <a:r>
              <a:rPr lang="en-US" sz="4000" dirty="0"/>
              <a:t>)</a:t>
            </a:r>
            <a:endParaRPr lang="vi-VN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651BB5-7C62-7042-ED5D-CB0DB433B4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1370" y="1514324"/>
            <a:ext cx="5977468" cy="5017104"/>
          </a:xfrm>
        </p:spPr>
        <p:txBody>
          <a:bodyPr/>
          <a:lstStyle/>
          <a:p>
            <a:r>
              <a:rPr lang="en-US" dirty="0"/>
              <a:t>* Form </a:t>
            </a:r>
            <a:r>
              <a:rPr lang="en-US" dirty="0" err="1"/>
              <a:t>nhập</a:t>
            </a:r>
            <a:r>
              <a:rPr lang="en-US" dirty="0"/>
              <a:t> Email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* </a:t>
            </a:r>
            <a:r>
              <a:rPr lang="en-US" dirty="0" err="1"/>
              <a:t>Nút</a:t>
            </a:r>
            <a:r>
              <a:rPr lang="en-US" dirty="0"/>
              <a:t> "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".</a:t>
            </a:r>
            <a:br>
              <a:rPr lang="en-US" dirty="0"/>
            </a:br>
            <a:r>
              <a:rPr lang="en-US" dirty="0"/>
              <a:t>*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(validation).</a:t>
            </a:r>
            <a:br>
              <a:rPr lang="en-US" dirty="0"/>
            </a:br>
            <a:r>
              <a:rPr lang="en-US" dirty="0"/>
              <a:t>* Liên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"</a:t>
            </a:r>
            <a:r>
              <a:rPr lang="en-US" dirty="0" err="1"/>
              <a:t>Quên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".</a:t>
            </a:r>
            <a:br>
              <a:rPr lang="en-US" dirty="0"/>
            </a:br>
            <a:r>
              <a:rPr lang="en-US" dirty="0"/>
              <a:t>* Liên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"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".</a:t>
            </a:r>
            <a:br>
              <a:rPr lang="en-US" dirty="0"/>
            </a:br>
            <a:r>
              <a:rPr lang="en-US" dirty="0"/>
              <a:t>*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Firebase Authentication.</a:t>
            </a:r>
            <a:endParaRPr lang="vi-V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023095-73A5-4BFE-DD07-CDD2D52EAB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440" y="461026"/>
            <a:ext cx="2301240" cy="5118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0954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8EC88-645C-03F0-2033-F7E43EFEE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EB6DD-B4FF-0F2C-2E93-B71110058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391" y="166914"/>
            <a:ext cx="5360609" cy="1204686"/>
          </a:xfrm>
        </p:spPr>
        <p:txBody>
          <a:bodyPr/>
          <a:lstStyle/>
          <a:p>
            <a:r>
              <a:rPr lang="en-US" sz="4000" dirty="0" err="1"/>
              <a:t>Màn</a:t>
            </a:r>
            <a:r>
              <a:rPr lang="en-US" sz="4000" dirty="0"/>
              <a:t> </a:t>
            </a:r>
            <a:r>
              <a:rPr lang="en-US" sz="4000" dirty="0" err="1"/>
              <a:t>hình</a:t>
            </a:r>
            <a:r>
              <a:rPr lang="en-US" sz="4000" dirty="0"/>
              <a:t> </a:t>
            </a:r>
            <a:r>
              <a:rPr lang="en-US" sz="4000" dirty="0" err="1"/>
              <a:t>đăng</a:t>
            </a:r>
            <a:r>
              <a:rPr lang="en-US" sz="4000" dirty="0"/>
              <a:t> </a:t>
            </a:r>
            <a:r>
              <a:rPr lang="en-US" sz="4000" dirty="0" err="1"/>
              <a:t>ký</a:t>
            </a:r>
            <a:r>
              <a:rPr lang="en-US" sz="4000" dirty="0"/>
              <a:t> </a:t>
            </a:r>
            <a:r>
              <a:rPr lang="en-US" sz="4000" dirty="0" err="1"/>
              <a:t>và</a:t>
            </a:r>
            <a:r>
              <a:rPr lang="en-US" sz="4000" dirty="0"/>
              <a:t> </a:t>
            </a:r>
            <a:r>
              <a:rPr lang="en-US" sz="4000" dirty="0" err="1"/>
              <a:t>xác</a:t>
            </a:r>
            <a:r>
              <a:rPr lang="en-US" sz="4000" dirty="0"/>
              <a:t> </a:t>
            </a:r>
            <a:r>
              <a:rPr lang="en-US" sz="4000" dirty="0" err="1"/>
              <a:t>thực</a:t>
            </a:r>
            <a:r>
              <a:rPr lang="en-US" sz="4000" dirty="0"/>
              <a:t> </a:t>
            </a:r>
            <a:r>
              <a:rPr lang="en-US" sz="4000" dirty="0" err="1"/>
              <a:t>đăng</a:t>
            </a:r>
            <a:r>
              <a:rPr lang="en-US" sz="4000" dirty="0"/>
              <a:t> </a:t>
            </a:r>
            <a:r>
              <a:rPr lang="en-US" sz="4000" dirty="0" err="1"/>
              <a:t>ký</a:t>
            </a:r>
            <a:endParaRPr lang="vi-VN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DCAE7A-546D-82C4-63A6-A15A12FCCC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1370" y="1514324"/>
            <a:ext cx="5977468" cy="5017104"/>
          </a:xfrm>
        </p:spPr>
        <p:txBody>
          <a:bodyPr/>
          <a:lstStyle/>
          <a:p>
            <a:r>
              <a:rPr lang="en-US" dirty="0"/>
              <a:t>* Form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(</a:t>
            </a:r>
            <a:r>
              <a:rPr lang="en-US" dirty="0" err="1"/>
              <a:t>Nhập</a:t>
            </a:r>
            <a:r>
              <a:rPr lang="en-US" dirty="0"/>
              <a:t>: Email,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,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).</a:t>
            </a:r>
            <a:br>
              <a:rPr lang="en-US" dirty="0"/>
            </a:br>
            <a:r>
              <a:rPr lang="en-US" dirty="0"/>
              <a:t>* </a:t>
            </a:r>
            <a:r>
              <a:rPr lang="en-US" dirty="0" err="1"/>
              <a:t>Nút</a:t>
            </a:r>
            <a:r>
              <a:rPr lang="en-US" dirty="0"/>
              <a:t> "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".</a:t>
            </a:r>
            <a:br>
              <a:rPr lang="en-US" dirty="0"/>
            </a:br>
            <a:r>
              <a:rPr lang="en-US" dirty="0"/>
              <a:t>*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(validation).</a:t>
            </a:r>
            <a:br>
              <a:rPr lang="en-US" dirty="0"/>
            </a:br>
            <a:r>
              <a:rPr lang="en-US" dirty="0"/>
              <a:t>* Quy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OTP (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Email).</a:t>
            </a:r>
            <a:endParaRPr lang="vi-V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CCC8ED-E405-25AA-D49F-A279FED314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151" y="492843"/>
            <a:ext cx="2354580" cy="5236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3F74B0-88C3-EE08-DA8D-0069C93D31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87" y="473793"/>
            <a:ext cx="2362835" cy="52552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0250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69EB3-DF9F-1C18-095B-0E3B182B2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9901D-69D4-3EF2-6E3E-8D95A85C6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391" y="166914"/>
            <a:ext cx="5360609" cy="1204686"/>
          </a:xfrm>
        </p:spPr>
        <p:txBody>
          <a:bodyPr/>
          <a:lstStyle/>
          <a:p>
            <a:r>
              <a:rPr lang="en-US" sz="4000" dirty="0" err="1"/>
              <a:t>Chức</a:t>
            </a:r>
            <a:r>
              <a:rPr lang="en-US" sz="4000" dirty="0"/>
              <a:t> </a:t>
            </a:r>
            <a:r>
              <a:rPr lang="en-US" sz="4000" dirty="0" err="1"/>
              <a:t>năng</a:t>
            </a:r>
            <a:r>
              <a:rPr lang="en-US" sz="4000" dirty="0"/>
              <a:t> </a:t>
            </a:r>
            <a:r>
              <a:rPr lang="en-US" sz="4000" dirty="0" err="1"/>
              <a:t>khôi</a:t>
            </a:r>
            <a:r>
              <a:rPr lang="en-US" sz="4000" dirty="0"/>
              <a:t> </a:t>
            </a:r>
            <a:r>
              <a:rPr lang="en-US" sz="4000" dirty="0" err="1"/>
              <a:t>phục</a:t>
            </a:r>
            <a:r>
              <a:rPr lang="en-US" sz="4000" dirty="0"/>
              <a:t> </a:t>
            </a:r>
            <a:r>
              <a:rPr lang="en-US" sz="4000" dirty="0" err="1"/>
              <a:t>mật</a:t>
            </a:r>
            <a:r>
              <a:rPr lang="en-US" sz="4000" dirty="0"/>
              <a:t> </a:t>
            </a:r>
            <a:r>
              <a:rPr lang="en-US" sz="4000" dirty="0" err="1"/>
              <a:t>khẩu</a:t>
            </a:r>
            <a:endParaRPr lang="vi-VN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D5D974-5631-1D50-D7ED-9FBCE44B94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1370" y="1514324"/>
            <a:ext cx="5977468" cy="5017104"/>
          </a:xfrm>
        </p:spPr>
        <p:txBody>
          <a:bodyPr/>
          <a:lstStyle/>
          <a:p>
            <a:r>
              <a:rPr lang="en-US" dirty="0"/>
              <a:t>*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Email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* </a:t>
            </a:r>
            <a:r>
              <a:rPr lang="en-US" dirty="0" err="1"/>
              <a:t>Gửi</a:t>
            </a:r>
            <a:r>
              <a:rPr lang="en-US" dirty="0"/>
              <a:t> email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OTP </a:t>
            </a:r>
            <a:r>
              <a:rPr lang="en-US" dirty="0" err="1"/>
              <a:t>đến</a:t>
            </a:r>
            <a:r>
              <a:rPr lang="en-US" dirty="0"/>
              <a:t> email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* Cho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.</a:t>
            </a:r>
            <a:endParaRPr lang="vi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FBF825-D508-17B7-0EBA-22F72F28E0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793" y="426453"/>
            <a:ext cx="2327275" cy="5175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297760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45331398_Win32_SL_V13" id="{C59E605D-C281-4A06-BDA0-E97A35AC3AA8}" vid="{25D1D206-DA25-4050-926A-BD6D3A1B50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5A8381C-73EB-48EA-B45F-7B7C8C7DF4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A6A711-2C3F-4EC0-B88B-62D7408511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E98C35-9ECE-4425-BCBA-00E118C705C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{52A24B54-6E6F-4DC6-80BF-B386BB202939}tf45331398_win32</Template>
  <TotalTime>184</TotalTime>
  <Words>1349</Words>
  <Application>Microsoft Office PowerPoint</Application>
  <PresentationFormat>Widescreen</PresentationFormat>
  <Paragraphs>121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Courier New</vt:lpstr>
      <vt:lpstr>Montserrat</vt:lpstr>
      <vt:lpstr>Tenorite</vt:lpstr>
      <vt:lpstr>Times New Roman</vt:lpstr>
      <vt:lpstr>Wingdings</vt:lpstr>
      <vt:lpstr>Custom</vt:lpstr>
      <vt:lpstr>Phát triển ứng dụng di động (App Đọc Truyện)</vt:lpstr>
      <vt:lpstr>Tổng quát về dự án?</vt:lpstr>
      <vt:lpstr>Kiến trúc tổng quát</vt:lpstr>
      <vt:lpstr>Backend API Endpoid</vt:lpstr>
      <vt:lpstr>Cấu trúc database Firebase</vt:lpstr>
      <vt:lpstr>Màn hình giới thiệu</vt:lpstr>
      <vt:lpstr>Màn hình Đăng nhập (LoginPage)</vt:lpstr>
      <vt:lpstr>Màn hình đăng ký và xác thực đăng ký</vt:lpstr>
      <vt:lpstr>Chức năng khôi phục mật khẩu</vt:lpstr>
      <vt:lpstr>Màn hình Chính (HomePage) với Bottom Navigation</vt:lpstr>
      <vt:lpstr>Màn hình Chính (HomePage) với Bottom Navigation</vt:lpstr>
      <vt:lpstr>Trang Thể loại (CategoriesPage)</vt:lpstr>
      <vt:lpstr>Trang Danh sách Truyện theo Thể loại (CategoryStoriesPage)</vt:lpstr>
      <vt:lpstr>Trang Chi tiết Truyện (StoryDetailPage)</vt:lpstr>
      <vt:lpstr>Trang Chi tiết Truyện (StoryDetailPage) (tiếp)</vt:lpstr>
      <vt:lpstr>Trang Chi tiết Truyện (StoryDetailPage) (tiếp)</vt:lpstr>
      <vt:lpstr>Trình đọc truyện tranh</vt:lpstr>
      <vt:lpstr>Trình đọc truyện tranh (tiếp)</vt:lpstr>
      <vt:lpstr>Trình đọc truyện tranh (tiếp)</vt:lpstr>
      <vt:lpstr>Trình đọc truyện chữ</vt:lpstr>
      <vt:lpstr>Trình đọc truyện chữ (tiếp)</vt:lpstr>
      <vt:lpstr>Trình đọc truyện chữ (tiếp)</vt:lpstr>
      <vt:lpstr>Trang Cá nhân (Person/MorePage)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BÙI THÀNH VINH</dc:creator>
  <cp:lastModifiedBy>ĐẶNG TRÍ DŨNG</cp:lastModifiedBy>
  <cp:revision>5</cp:revision>
  <dcterms:created xsi:type="dcterms:W3CDTF">2024-11-10T09:52:03Z</dcterms:created>
  <dcterms:modified xsi:type="dcterms:W3CDTF">2025-06-14T07:26:23Z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